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78" r:id="rId5"/>
    <p:sldId id="284" r:id="rId6"/>
    <p:sldId id="303" r:id="rId7"/>
    <p:sldId id="296" r:id="rId8"/>
    <p:sldId id="297" r:id="rId9"/>
    <p:sldId id="277" r:id="rId10"/>
    <p:sldId id="273" r:id="rId11"/>
    <p:sldId id="299" r:id="rId12"/>
    <p:sldId id="295" r:id="rId13"/>
    <p:sldId id="266" r:id="rId14"/>
    <p:sldId id="282" r:id="rId15"/>
    <p:sldId id="304" r:id="rId16"/>
    <p:sldId id="279" r:id="rId17"/>
    <p:sldId id="302" r:id="rId1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27EED-4AA3-4E5B-9564-333ACA338FFF}" v="74" dt="2025-05-27T22:56:47.620"/>
    <p1510:client id="{E2620F8B-7688-4C7B-AC01-F128D6F89D20}" v="139" dt="2025-05-28T03:53:26.761"/>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95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Encinas" userId="f4c83b8d-329c-4b1d-8cea-990005e70388" providerId="ADAL" clId="{E2620F8B-7688-4C7B-AC01-F128D6F89D20}"/>
    <pc:docChg chg="undo redo custSel addSld delSld modSld sldOrd">
      <pc:chgData name="Maria Encinas" userId="f4c83b8d-329c-4b1d-8cea-990005e70388" providerId="ADAL" clId="{E2620F8B-7688-4C7B-AC01-F128D6F89D20}" dt="2025-05-28T03:53:12.583" v="3064"/>
      <pc:docMkLst>
        <pc:docMk/>
      </pc:docMkLst>
      <pc:sldChg chg="modSp mod">
        <pc:chgData name="Maria Encinas" userId="f4c83b8d-329c-4b1d-8cea-990005e70388" providerId="ADAL" clId="{E2620F8B-7688-4C7B-AC01-F128D6F89D20}" dt="2025-05-27T07:26:18.011" v="1068" actId="113"/>
        <pc:sldMkLst>
          <pc:docMk/>
          <pc:sldMk cId="3666674671" sldId="261"/>
        </pc:sldMkLst>
        <pc:spChg chg="mod">
          <ac:chgData name="Maria Encinas" userId="f4c83b8d-329c-4b1d-8cea-990005e70388" providerId="ADAL" clId="{E2620F8B-7688-4C7B-AC01-F128D6F89D20}" dt="2025-05-27T07:08:23.753" v="958"/>
          <ac:spMkLst>
            <pc:docMk/>
            <pc:sldMk cId="3666674671" sldId="261"/>
            <ac:spMk id="2" creationId="{9635F5E3-2B1C-7C0A-8581-67A9052D13AA}"/>
          </ac:spMkLst>
        </pc:spChg>
        <pc:spChg chg="mod">
          <ac:chgData name="Maria Encinas" userId="f4c83b8d-329c-4b1d-8cea-990005e70388" providerId="ADAL" clId="{E2620F8B-7688-4C7B-AC01-F128D6F89D20}" dt="2025-05-27T07:26:18.011" v="1068" actId="113"/>
          <ac:spMkLst>
            <pc:docMk/>
            <pc:sldMk cId="3666674671" sldId="261"/>
            <ac:spMk id="3" creationId="{A6A33159-D030-2F82-A142-F75940728319}"/>
          </ac:spMkLst>
        </pc:spChg>
        <pc:picChg chg="mod">
          <ac:chgData name="Maria Encinas" userId="f4c83b8d-329c-4b1d-8cea-990005e70388" providerId="ADAL" clId="{E2620F8B-7688-4C7B-AC01-F128D6F89D20}" dt="2025-05-27T07:08:23.753" v="958"/>
          <ac:picMkLst>
            <pc:docMk/>
            <pc:sldMk cId="3666674671" sldId="261"/>
            <ac:picMk id="20" creationId="{59669B42-CC26-1A2A-1FE7-526E425D0191}"/>
          </ac:picMkLst>
        </pc:picChg>
      </pc:sldChg>
      <pc:sldChg chg="addSp delSp modSp del mod ord">
        <pc:chgData name="Maria Encinas" userId="f4c83b8d-329c-4b1d-8cea-990005e70388" providerId="ADAL" clId="{E2620F8B-7688-4C7B-AC01-F128D6F89D20}" dt="2025-05-27T05:17:51.861" v="355" actId="47"/>
        <pc:sldMkLst>
          <pc:docMk/>
          <pc:sldMk cId="729609147" sldId="265"/>
        </pc:sldMkLst>
        <pc:spChg chg="mod">
          <ac:chgData name="Maria Encinas" userId="f4c83b8d-329c-4b1d-8cea-990005e70388" providerId="ADAL" clId="{E2620F8B-7688-4C7B-AC01-F128D6F89D20}" dt="2025-05-27T04:56:54.656" v="164"/>
          <ac:spMkLst>
            <pc:docMk/>
            <pc:sldMk cId="729609147" sldId="265"/>
            <ac:spMk id="2" creationId="{314C27C8-165C-5513-DB4B-9D840097C545}"/>
          </ac:spMkLst>
        </pc:spChg>
        <pc:spChg chg="del">
          <ac:chgData name="Maria Encinas" userId="f4c83b8d-329c-4b1d-8cea-990005e70388" providerId="ADAL" clId="{E2620F8B-7688-4C7B-AC01-F128D6F89D20}" dt="2025-05-27T05:02:01.273" v="167" actId="478"/>
          <ac:spMkLst>
            <pc:docMk/>
            <pc:sldMk cId="729609147" sldId="265"/>
            <ac:spMk id="4" creationId="{83302BFD-960F-CBB3-E984-CDC12813A10C}"/>
          </ac:spMkLst>
        </pc:spChg>
        <pc:spChg chg="add del mod">
          <ac:chgData name="Maria Encinas" userId="f4c83b8d-329c-4b1d-8cea-990005e70388" providerId="ADAL" clId="{E2620F8B-7688-4C7B-AC01-F128D6F89D20}" dt="2025-05-27T05:02:07.414" v="168" actId="478"/>
          <ac:spMkLst>
            <pc:docMk/>
            <pc:sldMk cId="729609147" sldId="265"/>
            <ac:spMk id="6" creationId="{E3935EBA-C375-BDE3-BFE5-5C43B0427B79}"/>
          </ac:spMkLst>
        </pc:spChg>
        <pc:spChg chg="add del mod">
          <ac:chgData name="Maria Encinas" userId="f4c83b8d-329c-4b1d-8cea-990005e70388" providerId="ADAL" clId="{E2620F8B-7688-4C7B-AC01-F128D6F89D20}" dt="2025-05-27T05:02:25.099" v="176" actId="478"/>
          <ac:spMkLst>
            <pc:docMk/>
            <pc:sldMk cId="729609147" sldId="265"/>
            <ac:spMk id="8" creationId="{1D6605BA-9B93-E539-0CDC-6F4EB1FCACA9}"/>
          </ac:spMkLst>
        </pc:spChg>
        <pc:spChg chg="add mod">
          <ac:chgData name="Maria Encinas" userId="f4c83b8d-329c-4b1d-8cea-990005e70388" providerId="ADAL" clId="{E2620F8B-7688-4C7B-AC01-F128D6F89D20}" dt="2025-05-27T05:02:34.077" v="179"/>
          <ac:spMkLst>
            <pc:docMk/>
            <pc:sldMk cId="729609147" sldId="265"/>
            <ac:spMk id="9" creationId="{9797EC04-C2BE-8F89-46D9-9A9F4DF3236A}"/>
          </ac:spMkLst>
        </pc:spChg>
        <pc:spChg chg="add mod">
          <ac:chgData name="Maria Encinas" userId="f4c83b8d-329c-4b1d-8cea-990005e70388" providerId="ADAL" clId="{E2620F8B-7688-4C7B-AC01-F128D6F89D20}" dt="2025-05-27T05:17:44.497" v="353"/>
          <ac:spMkLst>
            <pc:docMk/>
            <pc:sldMk cId="729609147" sldId="265"/>
            <ac:spMk id="10" creationId="{7472153A-B0FA-2CF3-78FF-31A98CB82A14}"/>
          </ac:spMkLst>
        </pc:spChg>
        <pc:spChg chg="del mod">
          <ac:chgData name="Maria Encinas" userId="f4c83b8d-329c-4b1d-8cea-990005e70388" providerId="ADAL" clId="{E2620F8B-7688-4C7B-AC01-F128D6F89D20}" dt="2025-05-27T05:02:22.644" v="175" actId="478"/>
          <ac:spMkLst>
            <pc:docMk/>
            <pc:sldMk cId="729609147" sldId="265"/>
            <ac:spMk id="52" creationId="{F2CCE123-860F-8623-781F-12CEA66980F5}"/>
          </ac:spMkLst>
        </pc:spChg>
      </pc:sldChg>
      <pc:sldChg chg="addSp delSp modSp mod ord">
        <pc:chgData name="Maria Encinas" userId="f4c83b8d-329c-4b1d-8cea-990005e70388" providerId="ADAL" clId="{E2620F8B-7688-4C7B-AC01-F128D6F89D20}" dt="2025-05-28T03:53:12.583" v="3064"/>
        <pc:sldMkLst>
          <pc:docMk/>
          <pc:sldMk cId="643777997" sldId="266"/>
        </pc:sldMkLst>
        <pc:spChg chg="mod">
          <ac:chgData name="Maria Encinas" userId="f4c83b8d-329c-4b1d-8cea-990005e70388" providerId="ADAL" clId="{E2620F8B-7688-4C7B-AC01-F128D6F89D20}" dt="2025-05-28T03:53:12.583" v="3064"/>
          <ac:spMkLst>
            <pc:docMk/>
            <pc:sldMk cId="643777997" sldId="266"/>
            <ac:spMk id="2" creationId="{5D030A76-B788-B363-104E-266B7C7F7208}"/>
          </ac:spMkLst>
        </pc:spChg>
        <pc:spChg chg="add del mod">
          <ac:chgData name="Maria Encinas" userId="f4c83b8d-329c-4b1d-8cea-990005e70388" providerId="ADAL" clId="{E2620F8B-7688-4C7B-AC01-F128D6F89D20}" dt="2025-05-28T03:53:12.583" v="3064"/>
          <ac:spMkLst>
            <pc:docMk/>
            <pc:sldMk cId="643777997" sldId="266"/>
            <ac:spMk id="3" creationId="{05948542-FCE1-3AE6-C6C9-17975609DF70}"/>
          </ac:spMkLst>
        </pc:spChg>
        <pc:spChg chg="add del mod">
          <ac:chgData name="Maria Encinas" userId="f4c83b8d-329c-4b1d-8cea-990005e70388" providerId="ADAL" clId="{E2620F8B-7688-4C7B-AC01-F128D6F89D20}" dt="2025-05-27T08:32:14.568" v="2428" actId="478"/>
          <ac:spMkLst>
            <pc:docMk/>
            <pc:sldMk cId="643777997" sldId="266"/>
            <ac:spMk id="4" creationId="{3EE67564-0457-E486-97D0-8109D2C97B3F}"/>
          </ac:spMkLst>
        </pc:spChg>
        <pc:spChg chg="add del mod">
          <ac:chgData name="Maria Encinas" userId="f4c83b8d-329c-4b1d-8cea-990005e70388" providerId="ADAL" clId="{E2620F8B-7688-4C7B-AC01-F128D6F89D20}" dt="2025-05-27T08:31:54.128" v="2399" actId="478"/>
          <ac:spMkLst>
            <pc:docMk/>
            <pc:sldMk cId="643777997" sldId="266"/>
            <ac:spMk id="8" creationId="{09C8EF40-B1E2-3E04-DDF4-04312FE51750}"/>
          </ac:spMkLst>
        </pc:spChg>
        <pc:spChg chg="add del mod">
          <ac:chgData name="Maria Encinas" userId="f4c83b8d-329c-4b1d-8cea-990005e70388" providerId="ADAL" clId="{E2620F8B-7688-4C7B-AC01-F128D6F89D20}" dt="2025-05-27T08:32:16.975" v="2429" actId="478"/>
          <ac:spMkLst>
            <pc:docMk/>
            <pc:sldMk cId="643777997" sldId="266"/>
            <ac:spMk id="10" creationId="{3CEB3533-EF04-C3AC-13F1-0C939E24B7AE}"/>
          </ac:spMkLst>
        </pc:spChg>
        <pc:spChg chg="add mod">
          <ac:chgData name="Maria Encinas" userId="f4c83b8d-329c-4b1d-8cea-990005e70388" providerId="ADAL" clId="{E2620F8B-7688-4C7B-AC01-F128D6F89D20}" dt="2025-05-27T08:37:49.666" v="2496" actId="6549"/>
          <ac:spMkLst>
            <pc:docMk/>
            <pc:sldMk cId="643777997" sldId="266"/>
            <ac:spMk id="11" creationId="{7DBFD5A5-1FA4-C2BB-05AE-3A58D1613DB0}"/>
          </ac:spMkLst>
        </pc:spChg>
        <pc:picChg chg="add del mod">
          <ac:chgData name="Maria Encinas" userId="f4c83b8d-329c-4b1d-8cea-990005e70388" providerId="ADAL" clId="{E2620F8B-7688-4C7B-AC01-F128D6F89D20}" dt="2025-05-27T08:31:54.765" v="2400" actId="1076"/>
          <ac:picMkLst>
            <pc:docMk/>
            <pc:sldMk cId="643777997" sldId="266"/>
            <ac:picMk id="6" creationId="{F09EE2F3-B692-C3AF-7B2F-C8FF8789943B}"/>
          </ac:picMkLst>
        </pc:picChg>
      </pc:sldChg>
      <pc:sldChg chg="modSp">
        <pc:chgData name="Maria Encinas" userId="f4c83b8d-329c-4b1d-8cea-990005e70388" providerId="ADAL" clId="{E2620F8B-7688-4C7B-AC01-F128D6F89D20}" dt="2025-05-27T07:08:23.753" v="958"/>
        <pc:sldMkLst>
          <pc:docMk/>
          <pc:sldMk cId="4259977132" sldId="268"/>
        </pc:sldMkLst>
        <pc:spChg chg="mod">
          <ac:chgData name="Maria Encinas" userId="f4c83b8d-329c-4b1d-8cea-990005e70388" providerId="ADAL" clId="{E2620F8B-7688-4C7B-AC01-F128D6F89D20}" dt="2025-05-27T07:08:23.753" v="958"/>
          <ac:spMkLst>
            <pc:docMk/>
            <pc:sldMk cId="4259977132" sldId="268"/>
            <ac:spMk id="2" creationId="{B7545968-70F7-0180-6448-3547E442EF4A}"/>
          </ac:spMkLst>
        </pc:spChg>
        <pc:spChg chg="mod">
          <ac:chgData name="Maria Encinas" userId="f4c83b8d-329c-4b1d-8cea-990005e70388" providerId="ADAL" clId="{E2620F8B-7688-4C7B-AC01-F128D6F89D20}" dt="2025-05-27T07:08:23.753" v="958"/>
          <ac:spMkLst>
            <pc:docMk/>
            <pc:sldMk cId="4259977132" sldId="268"/>
            <ac:spMk id="8" creationId="{215CE58D-2739-522B-7C3A-6A7C985360C0}"/>
          </ac:spMkLst>
        </pc:spChg>
      </pc:sldChg>
      <pc:sldChg chg="modSp mod ord">
        <pc:chgData name="Maria Encinas" userId="f4c83b8d-329c-4b1d-8cea-990005e70388" providerId="ADAL" clId="{E2620F8B-7688-4C7B-AC01-F128D6F89D20}" dt="2025-05-28T03:53:12.583" v="3064"/>
        <pc:sldMkLst>
          <pc:docMk/>
          <pc:sldMk cId="1679936628" sldId="273"/>
        </pc:sldMkLst>
        <pc:spChg chg="mod">
          <ac:chgData name="Maria Encinas" userId="f4c83b8d-329c-4b1d-8cea-990005e70388" providerId="ADAL" clId="{E2620F8B-7688-4C7B-AC01-F128D6F89D20}" dt="2025-05-28T03:53:12.583" v="3064"/>
          <ac:spMkLst>
            <pc:docMk/>
            <pc:sldMk cId="1679936628" sldId="273"/>
            <ac:spMk id="2" creationId="{BF463CB3-2956-E8D2-C23D-A3BAA7295DEC}"/>
          </ac:spMkLst>
        </pc:spChg>
        <pc:spChg chg="mod">
          <ac:chgData name="Maria Encinas" userId="f4c83b8d-329c-4b1d-8cea-990005e70388" providerId="ADAL" clId="{E2620F8B-7688-4C7B-AC01-F128D6F89D20}" dt="2025-05-28T03:53:12.583" v="3064"/>
          <ac:spMkLst>
            <pc:docMk/>
            <pc:sldMk cId="1679936628" sldId="273"/>
            <ac:spMk id="12" creationId="{A336FEA9-C85A-3569-16F0-5ECBABBE0BEC}"/>
          </ac:spMkLst>
        </pc:spChg>
      </pc:sldChg>
      <pc:sldChg chg="modSp mod ord">
        <pc:chgData name="Maria Encinas" userId="f4c83b8d-329c-4b1d-8cea-990005e70388" providerId="ADAL" clId="{E2620F8B-7688-4C7B-AC01-F128D6F89D20}" dt="2025-05-28T03:53:12.583" v="3064"/>
        <pc:sldMkLst>
          <pc:docMk/>
          <pc:sldMk cId="1649597717" sldId="277"/>
        </pc:sldMkLst>
        <pc:spChg chg="mod">
          <ac:chgData name="Maria Encinas" userId="f4c83b8d-329c-4b1d-8cea-990005e70388" providerId="ADAL" clId="{E2620F8B-7688-4C7B-AC01-F128D6F89D20}" dt="2025-05-28T03:53:12.583" v="3064"/>
          <ac:spMkLst>
            <pc:docMk/>
            <pc:sldMk cId="1649597717" sldId="277"/>
            <ac:spMk id="2" creationId="{338A15DE-D135-0710-9984-A0A55E960CB0}"/>
          </ac:spMkLst>
        </pc:spChg>
        <pc:spChg chg="mod">
          <ac:chgData name="Maria Encinas" userId="f4c83b8d-329c-4b1d-8cea-990005e70388" providerId="ADAL" clId="{E2620F8B-7688-4C7B-AC01-F128D6F89D20}" dt="2025-05-28T03:53:12.583" v="3064"/>
          <ac:spMkLst>
            <pc:docMk/>
            <pc:sldMk cId="1649597717" sldId="277"/>
            <ac:spMk id="3" creationId="{ECC8AA23-D8D0-93BE-5C5F-103A750B0D2F}"/>
          </ac:spMkLst>
        </pc:spChg>
        <pc:picChg chg="mod">
          <ac:chgData name="Maria Encinas" userId="f4c83b8d-329c-4b1d-8cea-990005e70388" providerId="ADAL" clId="{E2620F8B-7688-4C7B-AC01-F128D6F89D20}" dt="2025-05-28T03:53:12.583" v="3064"/>
          <ac:picMkLst>
            <pc:docMk/>
            <pc:sldMk cId="1649597717" sldId="277"/>
            <ac:picMk id="15" creationId="{BBD84AA8-495D-1210-1B06-DA73C5BCF36A}"/>
          </ac:picMkLst>
        </pc:picChg>
      </pc:sldChg>
      <pc:sldChg chg="addSp delSp modSp mod">
        <pc:chgData name="Maria Encinas" userId="f4c83b8d-329c-4b1d-8cea-990005e70388" providerId="ADAL" clId="{E2620F8B-7688-4C7B-AC01-F128D6F89D20}" dt="2025-05-28T03:53:12.583" v="3064"/>
        <pc:sldMkLst>
          <pc:docMk/>
          <pc:sldMk cId="3930438526" sldId="278"/>
        </pc:sldMkLst>
        <pc:spChg chg="mod">
          <ac:chgData name="Maria Encinas" userId="f4c83b8d-329c-4b1d-8cea-990005e70388" providerId="ADAL" clId="{E2620F8B-7688-4C7B-AC01-F128D6F89D20}" dt="2025-05-28T03:53:12.583" v="3064"/>
          <ac:spMkLst>
            <pc:docMk/>
            <pc:sldMk cId="3930438526" sldId="278"/>
            <ac:spMk id="2" creationId="{954ABE40-AA00-F366-A36A-B3F1AADBF025}"/>
          </ac:spMkLst>
        </pc:spChg>
        <pc:spChg chg="mod">
          <ac:chgData name="Maria Encinas" userId="f4c83b8d-329c-4b1d-8cea-990005e70388" providerId="ADAL" clId="{E2620F8B-7688-4C7B-AC01-F128D6F89D20}" dt="2025-05-28T03:53:12.583" v="3064"/>
          <ac:spMkLst>
            <pc:docMk/>
            <pc:sldMk cId="3930438526" sldId="278"/>
            <ac:spMk id="15" creationId="{9C373000-EEA1-D16F-189A-338FFDA2E708}"/>
          </ac:spMkLst>
        </pc:spChg>
        <pc:picChg chg="add del mod">
          <ac:chgData name="Maria Encinas" userId="f4c83b8d-329c-4b1d-8cea-990005e70388" providerId="ADAL" clId="{E2620F8B-7688-4C7B-AC01-F128D6F89D20}" dt="2025-05-27T06:35:34.003" v="865" actId="1076"/>
          <ac:picMkLst>
            <pc:docMk/>
            <pc:sldMk cId="3930438526" sldId="278"/>
            <ac:picMk id="3" creationId="{1B022AFB-8AAC-C59A-8BF5-C94A48591BBF}"/>
          </ac:picMkLst>
        </pc:picChg>
        <pc:picChg chg="mod">
          <ac:chgData name="Maria Encinas" userId="f4c83b8d-329c-4b1d-8cea-990005e70388" providerId="ADAL" clId="{E2620F8B-7688-4C7B-AC01-F128D6F89D20}" dt="2025-05-28T03:53:12.583" v="3064"/>
          <ac:picMkLst>
            <pc:docMk/>
            <pc:sldMk cId="3930438526" sldId="278"/>
            <ac:picMk id="91" creationId="{BC622EA4-CCB7-907A-0126-D0A68A5DC780}"/>
          </ac:picMkLst>
        </pc:picChg>
      </pc:sldChg>
      <pc:sldChg chg="addSp delSp modSp mod ord">
        <pc:chgData name="Maria Encinas" userId="f4c83b8d-329c-4b1d-8cea-990005e70388" providerId="ADAL" clId="{E2620F8B-7688-4C7B-AC01-F128D6F89D20}" dt="2025-05-28T03:53:12.583" v="3064"/>
        <pc:sldMkLst>
          <pc:docMk/>
          <pc:sldMk cId="2243159397" sldId="279"/>
        </pc:sldMkLst>
        <pc:spChg chg="mod">
          <ac:chgData name="Maria Encinas" userId="f4c83b8d-329c-4b1d-8cea-990005e70388" providerId="ADAL" clId="{E2620F8B-7688-4C7B-AC01-F128D6F89D20}" dt="2025-05-28T03:53:12.583" v="3064"/>
          <ac:spMkLst>
            <pc:docMk/>
            <pc:sldMk cId="2243159397" sldId="279"/>
            <ac:spMk id="2" creationId="{47A9874B-BCA9-8420-1595-EDD1865A099A}"/>
          </ac:spMkLst>
        </pc:spChg>
        <pc:spChg chg="mod">
          <ac:chgData name="Maria Encinas" userId="f4c83b8d-329c-4b1d-8cea-990005e70388" providerId="ADAL" clId="{E2620F8B-7688-4C7B-AC01-F128D6F89D20}" dt="2025-05-27T05:52:36.379" v="670" actId="20577"/>
          <ac:spMkLst>
            <pc:docMk/>
            <pc:sldMk cId="2243159397" sldId="279"/>
            <ac:spMk id="3" creationId="{68A5FD2B-E3E5-1C2B-0151-21F216B14A33}"/>
          </ac:spMkLst>
        </pc:spChg>
        <pc:spChg chg="del">
          <ac:chgData name="Maria Encinas" userId="f4c83b8d-329c-4b1d-8cea-990005e70388" providerId="ADAL" clId="{E2620F8B-7688-4C7B-AC01-F128D6F89D20}" dt="2025-05-27T04:42:28.694" v="79" actId="478"/>
          <ac:spMkLst>
            <pc:docMk/>
            <pc:sldMk cId="2243159397" sldId="279"/>
            <ac:spMk id="4" creationId="{ACFBB810-3430-2C29-1AA0-9744AA0A1AA3}"/>
          </ac:spMkLst>
        </pc:spChg>
        <pc:spChg chg="add del mod">
          <ac:chgData name="Maria Encinas" userId="f4c83b8d-329c-4b1d-8cea-990005e70388" providerId="ADAL" clId="{E2620F8B-7688-4C7B-AC01-F128D6F89D20}" dt="2025-05-27T04:42:30.623" v="80" actId="478"/>
          <ac:spMkLst>
            <pc:docMk/>
            <pc:sldMk cId="2243159397" sldId="279"/>
            <ac:spMk id="7" creationId="{ECF524FD-F2F2-4CEF-269B-08DC0B438CBF}"/>
          </ac:spMkLst>
        </pc:spChg>
      </pc:sldChg>
      <pc:sldChg chg="del">
        <pc:chgData name="Maria Encinas" userId="f4c83b8d-329c-4b1d-8cea-990005e70388" providerId="ADAL" clId="{E2620F8B-7688-4C7B-AC01-F128D6F89D20}" dt="2025-05-27T05:14:28.178" v="289" actId="47"/>
        <pc:sldMkLst>
          <pc:docMk/>
          <pc:sldMk cId="467869221" sldId="280"/>
        </pc:sldMkLst>
      </pc:sldChg>
      <pc:sldChg chg="del">
        <pc:chgData name="Maria Encinas" userId="f4c83b8d-329c-4b1d-8cea-990005e70388" providerId="ADAL" clId="{E2620F8B-7688-4C7B-AC01-F128D6F89D20}" dt="2025-05-27T06:24:57.465" v="832" actId="47"/>
        <pc:sldMkLst>
          <pc:docMk/>
          <pc:sldMk cId="639264769" sldId="281"/>
        </pc:sldMkLst>
      </pc:sldChg>
      <pc:sldChg chg="addSp delSp modSp mod ord">
        <pc:chgData name="Maria Encinas" userId="f4c83b8d-329c-4b1d-8cea-990005e70388" providerId="ADAL" clId="{E2620F8B-7688-4C7B-AC01-F128D6F89D20}" dt="2025-05-28T03:53:12.583" v="3064"/>
        <pc:sldMkLst>
          <pc:docMk/>
          <pc:sldMk cId="2184472291" sldId="282"/>
        </pc:sldMkLst>
        <pc:spChg chg="add del mod">
          <ac:chgData name="Maria Encinas" userId="f4c83b8d-329c-4b1d-8cea-990005e70388" providerId="ADAL" clId="{E2620F8B-7688-4C7B-AC01-F128D6F89D20}" dt="2025-05-27T08:44:31.698" v="2571" actId="478"/>
          <ac:spMkLst>
            <pc:docMk/>
            <pc:sldMk cId="2184472291" sldId="282"/>
            <ac:spMk id="6" creationId="{180CB92D-9DBD-43B4-9803-BEB560BEB0EE}"/>
          </ac:spMkLst>
        </pc:spChg>
        <pc:spChg chg="del mod">
          <ac:chgData name="Maria Encinas" userId="f4c83b8d-329c-4b1d-8cea-990005e70388" providerId="ADAL" clId="{E2620F8B-7688-4C7B-AC01-F128D6F89D20}" dt="2025-05-27T08:44:25.575" v="2568" actId="478"/>
          <ac:spMkLst>
            <pc:docMk/>
            <pc:sldMk cId="2184472291" sldId="282"/>
            <ac:spMk id="7" creationId="{4AB1CD4B-2C7F-1593-8E69-B7450F3DCAD6}"/>
          </ac:spMkLst>
        </pc:spChg>
        <pc:spChg chg="mod">
          <ac:chgData name="Maria Encinas" userId="f4c83b8d-329c-4b1d-8cea-990005e70388" providerId="ADAL" clId="{E2620F8B-7688-4C7B-AC01-F128D6F89D20}" dt="2025-05-28T03:49:41.689" v="3036"/>
          <ac:spMkLst>
            <pc:docMk/>
            <pc:sldMk cId="2184472291" sldId="282"/>
            <ac:spMk id="8" creationId="{86613063-168A-02B8-4326-BB842F3B83E2}"/>
          </ac:spMkLst>
        </pc:spChg>
        <pc:spChg chg="add del mod">
          <ac:chgData name="Maria Encinas" userId="f4c83b8d-329c-4b1d-8cea-990005e70388" providerId="ADAL" clId="{E2620F8B-7688-4C7B-AC01-F128D6F89D20}" dt="2025-05-27T08:44:29.402" v="2570" actId="478"/>
          <ac:spMkLst>
            <pc:docMk/>
            <pc:sldMk cId="2184472291" sldId="282"/>
            <ac:spMk id="10" creationId="{DB20933D-D40F-54D8-F720-CD4E444A5983}"/>
          </ac:spMkLst>
        </pc:spChg>
        <pc:picChg chg="add mod modCrop">
          <ac:chgData name="Maria Encinas" userId="f4c83b8d-329c-4b1d-8cea-990005e70388" providerId="ADAL" clId="{E2620F8B-7688-4C7B-AC01-F128D6F89D20}" dt="2025-05-27T08:46:00.597" v="2703" actId="1076"/>
          <ac:picMkLst>
            <pc:docMk/>
            <pc:sldMk cId="2184472291" sldId="282"/>
            <ac:picMk id="3" creationId="{8679AA8D-E9F2-C239-B5ED-FDC7E6B24A26}"/>
          </ac:picMkLst>
        </pc:picChg>
        <pc:picChg chg="add del mod">
          <ac:chgData name="Maria Encinas" userId="f4c83b8d-329c-4b1d-8cea-990005e70388" providerId="ADAL" clId="{E2620F8B-7688-4C7B-AC01-F128D6F89D20}" dt="2025-05-28T03:53:12.583" v="3064"/>
          <ac:picMkLst>
            <pc:docMk/>
            <pc:sldMk cId="2184472291" sldId="282"/>
            <ac:picMk id="5" creationId="{030E03B4-DAB0-F43D-4B1C-C54F75E621A1}"/>
          </ac:picMkLst>
        </pc:picChg>
      </pc:sldChg>
      <pc:sldChg chg="modSp mod">
        <pc:chgData name="Maria Encinas" userId="f4c83b8d-329c-4b1d-8cea-990005e70388" providerId="ADAL" clId="{E2620F8B-7688-4C7B-AC01-F128D6F89D20}" dt="2025-05-28T03:53:12.583" v="3064"/>
        <pc:sldMkLst>
          <pc:docMk/>
          <pc:sldMk cId="1672017990" sldId="284"/>
        </pc:sldMkLst>
        <pc:spChg chg="mod">
          <ac:chgData name="Maria Encinas" userId="f4c83b8d-329c-4b1d-8cea-990005e70388" providerId="ADAL" clId="{E2620F8B-7688-4C7B-AC01-F128D6F89D20}" dt="2025-05-28T03:53:12.583" v="3064"/>
          <ac:spMkLst>
            <pc:docMk/>
            <pc:sldMk cId="1672017990" sldId="284"/>
            <ac:spMk id="2" creationId="{081AD706-11EF-C258-EBD5-C4EEFEAACF16}"/>
          </ac:spMkLst>
        </pc:spChg>
        <pc:spChg chg="mod">
          <ac:chgData name="Maria Encinas" userId="f4c83b8d-329c-4b1d-8cea-990005e70388" providerId="ADAL" clId="{E2620F8B-7688-4C7B-AC01-F128D6F89D20}" dt="2025-05-28T03:53:12.583" v="3064"/>
          <ac:spMkLst>
            <pc:docMk/>
            <pc:sldMk cId="1672017990" sldId="284"/>
            <ac:spMk id="3" creationId="{992EC4A8-49EE-CF82-CFDC-BA9308ED0D65}"/>
          </ac:spMkLst>
        </pc:spChg>
        <pc:picChg chg="mod">
          <ac:chgData name="Maria Encinas" userId="f4c83b8d-329c-4b1d-8cea-990005e70388" providerId="ADAL" clId="{E2620F8B-7688-4C7B-AC01-F128D6F89D20}" dt="2025-05-28T03:53:12.583" v="3064"/>
          <ac:picMkLst>
            <pc:docMk/>
            <pc:sldMk cId="1672017990" sldId="284"/>
            <ac:picMk id="15" creationId="{E4DF753A-3575-A0D9-5135-8A94308DC038}"/>
          </ac:picMkLst>
        </pc:picChg>
      </pc:sldChg>
      <pc:sldChg chg="addSp modSp">
        <pc:chgData name="Maria Encinas" userId="f4c83b8d-329c-4b1d-8cea-990005e70388" providerId="ADAL" clId="{E2620F8B-7688-4C7B-AC01-F128D6F89D20}" dt="2025-05-27T08:44:00.515" v="2563"/>
        <pc:sldMkLst>
          <pc:docMk/>
          <pc:sldMk cId="4233691277" sldId="292"/>
        </pc:sldMkLst>
        <pc:spChg chg="mod">
          <ac:chgData name="Maria Encinas" userId="f4c83b8d-329c-4b1d-8cea-990005e70388" providerId="ADAL" clId="{E2620F8B-7688-4C7B-AC01-F128D6F89D20}" dt="2025-05-27T07:08:23.753" v="958"/>
          <ac:spMkLst>
            <pc:docMk/>
            <pc:sldMk cId="4233691277" sldId="292"/>
            <ac:spMk id="2" creationId="{9760FE33-53A6-E75A-9BA0-8B7B1BFDD51E}"/>
          </ac:spMkLst>
        </pc:spChg>
        <pc:picChg chg="add mod">
          <ac:chgData name="Maria Encinas" userId="f4c83b8d-329c-4b1d-8cea-990005e70388" providerId="ADAL" clId="{E2620F8B-7688-4C7B-AC01-F128D6F89D20}" dt="2025-05-27T08:44:00.515" v="2563"/>
          <ac:picMkLst>
            <pc:docMk/>
            <pc:sldMk cId="4233691277" sldId="292"/>
            <ac:picMk id="3" creationId="{8BC1D4A2-12F4-EB55-6B8D-A626BBBBC69A}"/>
          </ac:picMkLst>
        </pc:picChg>
      </pc:sldChg>
      <pc:sldChg chg="new del">
        <pc:chgData name="Maria Encinas" userId="f4c83b8d-329c-4b1d-8cea-990005e70388" providerId="ADAL" clId="{E2620F8B-7688-4C7B-AC01-F128D6F89D20}" dt="2025-05-27T05:02:47.500" v="182" actId="47"/>
        <pc:sldMkLst>
          <pc:docMk/>
          <pc:sldMk cId="353005110" sldId="293"/>
        </pc:sldMkLst>
      </pc:sldChg>
      <pc:sldChg chg="modSp add mod ord">
        <pc:chgData name="Maria Encinas" userId="f4c83b8d-329c-4b1d-8cea-990005e70388" providerId="ADAL" clId="{E2620F8B-7688-4C7B-AC01-F128D6F89D20}" dt="2025-05-27T08:49:11.994" v="2963" actId="255"/>
        <pc:sldMkLst>
          <pc:docMk/>
          <pc:sldMk cId="2581690406" sldId="293"/>
        </pc:sldMkLst>
        <pc:spChg chg="mod">
          <ac:chgData name="Maria Encinas" userId="f4c83b8d-329c-4b1d-8cea-990005e70388" providerId="ADAL" clId="{E2620F8B-7688-4C7B-AC01-F128D6F89D20}" dt="2025-05-27T08:47:02.028" v="2758" actId="20577"/>
          <ac:spMkLst>
            <pc:docMk/>
            <pc:sldMk cId="2581690406" sldId="293"/>
            <ac:spMk id="2" creationId="{DC0A2B13-3599-9D83-D7FB-8EEFD6935246}"/>
          </ac:spMkLst>
        </pc:spChg>
        <pc:spChg chg="mod">
          <ac:chgData name="Maria Encinas" userId="f4c83b8d-329c-4b1d-8cea-990005e70388" providerId="ADAL" clId="{E2620F8B-7688-4C7B-AC01-F128D6F89D20}" dt="2025-05-27T08:49:11.994" v="2963" actId="255"/>
          <ac:spMkLst>
            <pc:docMk/>
            <pc:sldMk cId="2581690406" sldId="293"/>
            <ac:spMk id="3" creationId="{39816742-A803-E1BF-3E17-843CA2855EE7}"/>
          </ac:spMkLst>
        </pc:spChg>
      </pc:sldChg>
      <pc:sldChg chg="modSp new ord">
        <pc:chgData name="Maria Encinas" userId="f4c83b8d-329c-4b1d-8cea-990005e70388" providerId="ADAL" clId="{E2620F8B-7688-4C7B-AC01-F128D6F89D20}" dt="2025-05-27T08:38:18.072" v="2499"/>
        <pc:sldMkLst>
          <pc:docMk/>
          <pc:sldMk cId="2950372784" sldId="294"/>
        </pc:sldMkLst>
        <pc:spChg chg="mod">
          <ac:chgData name="Maria Encinas" userId="f4c83b8d-329c-4b1d-8cea-990005e70388" providerId="ADAL" clId="{E2620F8B-7688-4C7B-AC01-F128D6F89D20}" dt="2025-05-27T07:08:23.753" v="958"/>
          <ac:spMkLst>
            <pc:docMk/>
            <pc:sldMk cId="2950372784" sldId="294"/>
            <ac:spMk id="2" creationId="{BEC5FBD4-8F06-5E57-DB40-8B62A5A47DC5}"/>
          </ac:spMkLst>
        </pc:spChg>
        <pc:spChg chg="mod">
          <ac:chgData name="Maria Encinas" userId="f4c83b8d-329c-4b1d-8cea-990005e70388" providerId="ADAL" clId="{E2620F8B-7688-4C7B-AC01-F128D6F89D20}" dt="2025-05-27T07:08:23.753" v="958"/>
          <ac:spMkLst>
            <pc:docMk/>
            <pc:sldMk cId="2950372784" sldId="294"/>
            <ac:spMk id="3" creationId="{B63F383E-FEDD-0859-7C31-FE2BA036DE1F}"/>
          </ac:spMkLst>
        </pc:spChg>
        <pc:spChg chg="mod">
          <ac:chgData name="Maria Encinas" userId="f4c83b8d-329c-4b1d-8cea-990005e70388" providerId="ADAL" clId="{E2620F8B-7688-4C7B-AC01-F128D6F89D20}" dt="2025-05-27T07:08:23.753" v="958"/>
          <ac:spMkLst>
            <pc:docMk/>
            <pc:sldMk cId="2950372784" sldId="294"/>
            <ac:spMk id="4" creationId="{BD65EA9B-3F39-A7EB-F514-A4EA1423065B}"/>
          </ac:spMkLst>
        </pc:spChg>
      </pc:sldChg>
      <pc:sldChg chg="modSp add del mod">
        <pc:chgData name="Maria Encinas" userId="f4c83b8d-329c-4b1d-8cea-990005e70388" providerId="ADAL" clId="{E2620F8B-7688-4C7B-AC01-F128D6F89D20}" dt="2025-05-27T05:17:29.625" v="352" actId="47"/>
        <pc:sldMkLst>
          <pc:docMk/>
          <pc:sldMk cId="3666044400" sldId="294"/>
        </pc:sldMkLst>
        <pc:spChg chg="mod">
          <ac:chgData name="Maria Encinas" userId="f4c83b8d-329c-4b1d-8cea-990005e70388" providerId="ADAL" clId="{E2620F8B-7688-4C7B-AC01-F128D6F89D20}" dt="2025-05-27T05:13:27.331" v="268" actId="20577"/>
          <ac:spMkLst>
            <pc:docMk/>
            <pc:sldMk cId="3666044400" sldId="294"/>
            <ac:spMk id="2" creationId="{6CD431A9-736B-7850-9BAF-1E41B61731B2}"/>
          </ac:spMkLst>
        </pc:spChg>
        <pc:spChg chg="mod">
          <ac:chgData name="Maria Encinas" userId="f4c83b8d-329c-4b1d-8cea-990005e70388" providerId="ADAL" clId="{E2620F8B-7688-4C7B-AC01-F128D6F89D20}" dt="2025-05-27T05:15:02.633" v="290" actId="14100"/>
          <ac:spMkLst>
            <pc:docMk/>
            <pc:sldMk cId="3666044400" sldId="294"/>
            <ac:spMk id="3" creationId="{BD34F681-EC34-A254-8C34-F3D0C5D40C2D}"/>
          </ac:spMkLst>
        </pc:spChg>
      </pc:sldChg>
      <pc:sldChg chg="addSp modSp add mod ord">
        <pc:chgData name="Maria Encinas" userId="f4c83b8d-329c-4b1d-8cea-990005e70388" providerId="ADAL" clId="{E2620F8B-7688-4C7B-AC01-F128D6F89D20}" dt="2025-05-28T03:53:12.583" v="3064"/>
        <pc:sldMkLst>
          <pc:docMk/>
          <pc:sldMk cId="1423999663" sldId="295"/>
        </pc:sldMkLst>
        <pc:spChg chg="mod">
          <ac:chgData name="Maria Encinas" userId="f4c83b8d-329c-4b1d-8cea-990005e70388" providerId="ADAL" clId="{E2620F8B-7688-4C7B-AC01-F128D6F89D20}" dt="2025-05-28T03:53:12.583" v="3064"/>
          <ac:spMkLst>
            <pc:docMk/>
            <pc:sldMk cId="1423999663" sldId="295"/>
            <ac:spMk id="2" creationId="{19D9F9AA-B3EF-6C7B-0B43-802059255D0E}"/>
          </ac:spMkLst>
        </pc:spChg>
        <pc:spChg chg="mod">
          <ac:chgData name="Maria Encinas" userId="f4c83b8d-329c-4b1d-8cea-990005e70388" providerId="ADAL" clId="{E2620F8B-7688-4C7B-AC01-F128D6F89D20}" dt="2025-05-27T08:23:48.490" v="2326" actId="5793"/>
          <ac:spMkLst>
            <pc:docMk/>
            <pc:sldMk cId="1423999663" sldId="295"/>
            <ac:spMk id="3" creationId="{A700D084-8977-ED73-ABD8-D8A59E53E20A}"/>
          </ac:spMkLst>
        </pc:spChg>
        <pc:picChg chg="add mod modCrop">
          <ac:chgData name="Maria Encinas" userId="f4c83b8d-329c-4b1d-8cea-990005e70388" providerId="ADAL" clId="{E2620F8B-7688-4C7B-AC01-F128D6F89D20}" dt="2025-05-27T08:26:43.693" v="2340" actId="1076"/>
          <ac:picMkLst>
            <pc:docMk/>
            <pc:sldMk cId="1423999663" sldId="295"/>
            <ac:picMk id="6" creationId="{E0A9D92A-7B20-8754-5A46-91BEE45FAC63}"/>
          </ac:picMkLst>
        </pc:picChg>
      </pc:sldChg>
      <pc:sldChg chg="addSp delSp modSp add mod">
        <pc:chgData name="Maria Encinas" userId="f4c83b8d-329c-4b1d-8cea-990005e70388" providerId="ADAL" clId="{E2620F8B-7688-4C7B-AC01-F128D6F89D20}" dt="2025-05-28T03:53:12.583" v="3064"/>
        <pc:sldMkLst>
          <pc:docMk/>
          <pc:sldMk cId="2270849896" sldId="296"/>
        </pc:sldMkLst>
        <pc:spChg chg="mod">
          <ac:chgData name="Maria Encinas" userId="f4c83b8d-329c-4b1d-8cea-990005e70388" providerId="ADAL" clId="{E2620F8B-7688-4C7B-AC01-F128D6F89D20}" dt="2025-05-28T03:53:12.583" v="3064"/>
          <ac:spMkLst>
            <pc:docMk/>
            <pc:sldMk cId="2270849896" sldId="296"/>
            <ac:spMk id="2" creationId="{53C4D7EF-5416-2ECB-FFEE-6DAD74DE3CC8}"/>
          </ac:spMkLst>
        </pc:spChg>
        <pc:spChg chg="del mod">
          <ac:chgData name="Maria Encinas" userId="f4c83b8d-329c-4b1d-8cea-990005e70388" providerId="ADAL" clId="{E2620F8B-7688-4C7B-AC01-F128D6F89D20}" dt="2025-05-27T06:54:09.831" v="948"/>
          <ac:spMkLst>
            <pc:docMk/>
            <pc:sldMk cId="2270849896" sldId="296"/>
            <ac:spMk id="3" creationId="{D5FE0735-4BED-8BB8-6C62-8F88FAABB42A}"/>
          </ac:spMkLst>
        </pc:spChg>
        <pc:spChg chg="add del mod">
          <ac:chgData name="Maria Encinas" userId="f4c83b8d-329c-4b1d-8cea-990005e70388" providerId="ADAL" clId="{E2620F8B-7688-4C7B-AC01-F128D6F89D20}" dt="2025-05-27T07:05:36.782" v="950"/>
          <ac:spMkLst>
            <pc:docMk/>
            <pc:sldMk cId="2270849896" sldId="296"/>
            <ac:spMk id="7" creationId="{55EACF6A-D671-BE39-68CD-A2B4321D1C75}"/>
          </ac:spMkLst>
        </pc:spChg>
        <pc:spChg chg="add mod">
          <ac:chgData name="Maria Encinas" userId="f4c83b8d-329c-4b1d-8cea-990005e70388" providerId="ADAL" clId="{E2620F8B-7688-4C7B-AC01-F128D6F89D20}" dt="2025-05-27T07:06:06.842" v="954" actId="1076"/>
          <ac:spMkLst>
            <pc:docMk/>
            <pc:sldMk cId="2270849896" sldId="296"/>
            <ac:spMk id="9" creationId="{FB6B0DA9-7CD8-2D16-B269-C75A9388EDEA}"/>
          </ac:spMkLst>
        </pc:spChg>
        <pc:graphicFrameChg chg="add mod">
          <ac:chgData name="Maria Encinas" userId="f4c83b8d-329c-4b1d-8cea-990005e70388" providerId="ADAL" clId="{E2620F8B-7688-4C7B-AC01-F128D6F89D20}" dt="2025-05-27T07:05:49.094" v="952" actId="1076"/>
          <ac:graphicFrameMkLst>
            <pc:docMk/>
            <pc:sldMk cId="2270849896" sldId="296"/>
            <ac:graphicFrameMk id="8" creationId="{AA5C8CC4-7BE2-BD16-B063-E752C98FD7D8}"/>
          </ac:graphicFrameMkLst>
        </pc:graphicFrameChg>
        <pc:picChg chg="add del mod">
          <ac:chgData name="Maria Encinas" userId="f4c83b8d-329c-4b1d-8cea-990005e70388" providerId="ADAL" clId="{E2620F8B-7688-4C7B-AC01-F128D6F89D20}" dt="2025-05-27T06:54:39.427" v="949" actId="478"/>
          <ac:picMkLst>
            <pc:docMk/>
            <pc:sldMk cId="2270849896" sldId="296"/>
            <ac:picMk id="4" creationId="{10E49253-857B-9C4E-6495-2A8B0BD064BE}"/>
          </ac:picMkLst>
        </pc:picChg>
      </pc:sldChg>
      <pc:sldChg chg="modSp add mod">
        <pc:chgData name="Maria Encinas" userId="f4c83b8d-329c-4b1d-8cea-990005e70388" providerId="ADAL" clId="{E2620F8B-7688-4C7B-AC01-F128D6F89D20}" dt="2025-05-28T03:53:12.583" v="3064"/>
        <pc:sldMkLst>
          <pc:docMk/>
          <pc:sldMk cId="2721294733" sldId="297"/>
        </pc:sldMkLst>
        <pc:spChg chg="mod">
          <ac:chgData name="Maria Encinas" userId="f4c83b8d-329c-4b1d-8cea-990005e70388" providerId="ADAL" clId="{E2620F8B-7688-4C7B-AC01-F128D6F89D20}" dt="2025-05-28T03:53:12.583" v="3064"/>
          <ac:spMkLst>
            <pc:docMk/>
            <pc:sldMk cId="2721294733" sldId="297"/>
            <ac:spMk id="2" creationId="{AFE31D8F-3DEB-C07C-F2D6-42E6C4546369}"/>
          </ac:spMkLst>
        </pc:spChg>
        <pc:spChg chg="mod">
          <ac:chgData name="Maria Encinas" userId="f4c83b8d-329c-4b1d-8cea-990005e70388" providerId="ADAL" clId="{E2620F8B-7688-4C7B-AC01-F128D6F89D20}" dt="2025-05-28T03:53:12.583" v="3064"/>
          <ac:spMkLst>
            <pc:docMk/>
            <pc:sldMk cId="2721294733" sldId="297"/>
            <ac:spMk id="3" creationId="{A7CAE3E0-FE14-BE18-9244-69BC6BE79B7A}"/>
          </ac:spMkLst>
        </pc:spChg>
      </pc:sldChg>
      <pc:sldChg chg="new del">
        <pc:chgData name="Maria Encinas" userId="f4c83b8d-329c-4b1d-8cea-990005e70388" providerId="ADAL" clId="{E2620F8B-7688-4C7B-AC01-F128D6F89D20}" dt="2025-05-27T08:26:54.722" v="2343" actId="47"/>
        <pc:sldMkLst>
          <pc:docMk/>
          <pc:sldMk cId="3240689667" sldId="298"/>
        </pc:sldMkLst>
      </pc:sldChg>
      <pc:sldChg chg="modSp add mod">
        <pc:chgData name="Maria Encinas" userId="f4c83b8d-329c-4b1d-8cea-990005e70388" providerId="ADAL" clId="{E2620F8B-7688-4C7B-AC01-F128D6F89D20}" dt="2025-05-28T03:53:12.583" v="3064"/>
        <pc:sldMkLst>
          <pc:docMk/>
          <pc:sldMk cId="953229402" sldId="299"/>
        </pc:sldMkLst>
        <pc:spChg chg="mod">
          <ac:chgData name="Maria Encinas" userId="f4c83b8d-329c-4b1d-8cea-990005e70388" providerId="ADAL" clId="{E2620F8B-7688-4C7B-AC01-F128D6F89D20}" dt="2025-05-28T03:53:12.583" v="3064"/>
          <ac:spMkLst>
            <pc:docMk/>
            <pc:sldMk cId="953229402" sldId="299"/>
            <ac:spMk id="2" creationId="{6DBDBE13-497F-DD27-4BB2-8C1B7FBD1911}"/>
          </ac:spMkLst>
        </pc:spChg>
        <pc:spChg chg="mod">
          <ac:chgData name="Maria Encinas" userId="f4c83b8d-329c-4b1d-8cea-990005e70388" providerId="ADAL" clId="{E2620F8B-7688-4C7B-AC01-F128D6F89D20}" dt="2025-05-28T03:53:12.583" v="3064"/>
          <ac:spMkLst>
            <pc:docMk/>
            <pc:sldMk cId="953229402" sldId="299"/>
            <ac:spMk id="3" creationId="{2DF310D7-C240-F88E-FECE-873D427C394B}"/>
          </ac:spMkLst>
        </pc:spChg>
      </pc:sldChg>
      <pc:sldChg chg="modSp add mod">
        <pc:chgData name="Maria Encinas" userId="f4c83b8d-329c-4b1d-8cea-990005e70388" providerId="ADAL" clId="{E2620F8B-7688-4C7B-AC01-F128D6F89D20}" dt="2025-05-27T08:46:39.573" v="2712" actId="20577"/>
        <pc:sldMkLst>
          <pc:docMk/>
          <pc:sldMk cId="807281120" sldId="300"/>
        </pc:sldMkLst>
        <pc:spChg chg="mod">
          <ac:chgData name="Maria Encinas" userId="f4c83b8d-329c-4b1d-8cea-990005e70388" providerId="ADAL" clId="{E2620F8B-7688-4C7B-AC01-F128D6F89D20}" dt="2025-05-27T08:40:30.960" v="2532" actId="20577"/>
          <ac:spMkLst>
            <pc:docMk/>
            <pc:sldMk cId="807281120" sldId="300"/>
            <ac:spMk id="2" creationId="{BB47690F-4EDB-09E9-B819-6BBD6C967A85}"/>
          </ac:spMkLst>
        </pc:spChg>
        <pc:spChg chg="mod">
          <ac:chgData name="Maria Encinas" userId="f4c83b8d-329c-4b1d-8cea-990005e70388" providerId="ADAL" clId="{E2620F8B-7688-4C7B-AC01-F128D6F89D20}" dt="2025-05-27T08:46:39.573" v="2712" actId="20577"/>
          <ac:spMkLst>
            <pc:docMk/>
            <pc:sldMk cId="807281120" sldId="300"/>
            <ac:spMk id="3" creationId="{4958CBBE-F8B2-321D-3851-92EA686CAC54}"/>
          </ac:spMkLst>
        </pc:spChg>
      </pc:sldChg>
      <pc:sldChg chg="new del">
        <pc:chgData name="Maria Encinas" userId="f4c83b8d-329c-4b1d-8cea-990005e70388" providerId="ADAL" clId="{E2620F8B-7688-4C7B-AC01-F128D6F89D20}" dt="2025-05-27T08:44:15.315" v="2566" actId="47"/>
        <pc:sldMkLst>
          <pc:docMk/>
          <pc:sldMk cId="2501428419" sldId="301"/>
        </pc:sldMkLst>
      </pc:sldChg>
      <pc:sldChg chg="delSp modSp add mod">
        <pc:chgData name="Maria Encinas" userId="f4c83b8d-329c-4b1d-8cea-990005e70388" providerId="ADAL" clId="{E2620F8B-7688-4C7B-AC01-F128D6F89D20}" dt="2025-05-28T03:53:12.583" v="3064"/>
        <pc:sldMkLst>
          <pc:docMk/>
          <pc:sldMk cId="521324503" sldId="302"/>
        </pc:sldMkLst>
        <pc:spChg chg="mod">
          <ac:chgData name="Maria Encinas" userId="f4c83b8d-329c-4b1d-8cea-990005e70388" providerId="ADAL" clId="{E2620F8B-7688-4C7B-AC01-F128D6F89D20}" dt="2025-05-28T03:53:12.583" v="3064"/>
          <ac:spMkLst>
            <pc:docMk/>
            <pc:sldMk cId="521324503" sldId="302"/>
            <ac:spMk id="8" creationId="{562D43A0-A487-C10A-F4BA-7A6E521786E7}"/>
          </ac:spMkLst>
        </pc:spChg>
        <pc:picChg chg="del">
          <ac:chgData name="Maria Encinas" userId="f4c83b8d-329c-4b1d-8cea-990005e70388" providerId="ADAL" clId="{E2620F8B-7688-4C7B-AC01-F128D6F89D20}" dt="2025-05-27T08:44:18.173" v="2567" actId="478"/>
          <ac:picMkLst>
            <pc:docMk/>
            <pc:sldMk cId="521324503" sldId="302"/>
            <ac:picMk id="3" creationId="{312C731E-4775-2751-1B46-E7504CBEB2AB}"/>
          </ac:picMkLst>
        </pc:picChg>
        <pc:picChg chg="mod">
          <ac:chgData name="Maria Encinas" userId="f4c83b8d-329c-4b1d-8cea-990005e70388" providerId="ADAL" clId="{E2620F8B-7688-4C7B-AC01-F128D6F89D20}" dt="2025-05-28T03:53:12.583" v="3064"/>
          <ac:picMkLst>
            <pc:docMk/>
            <pc:sldMk cId="521324503" sldId="302"/>
            <ac:picMk id="5" creationId="{08717086-7F2E-7436-1C1D-D18BE9FD9CC3}"/>
          </ac:picMkLst>
        </pc:picChg>
      </pc:sldChg>
      <pc:sldChg chg="modSp mod">
        <pc:chgData name="Maria Encinas" userId="f4c83b8d-329c-4b1d-8cea-990005e70388" providerId="ADAL" clId="{E2620F8B-7688-4C7B-AC01-F128D6F89D20}" dt="2025-05-28T03:53:12.583" v="3064"/>
        <pc:sldMkLst>
          <pc:docMk/>
          <pc:sldMk cId="2360581172" sldId="303"/>
        </pc:sldMkLst>
        <pc:spChg chg="mod">
          <ac:chgData name="Maria Encinas" userId="f4c83b8d-329c-4b1d-8cea-990005e70388" providerId="ADAL" clId="{E2620F8B-7688-4C7B-AC01-F128D6F89D20}" dt="2025-05-28T03:53:06.430" v="3057" actId="2711"/>
          <ac:spMkLst>
            <pc:docMk/>
            <pc:sldMk cId="2360581172" sldId="303"/>
            <ac:spMk id="2" creationId="{D96DF69A-AEC9-D195-3AF2-2018DC7F08B0}"/>
          </ac:spMkLst>
        </pc:spChg>
        <pc:spChg chg="mod">
          <ac:chgData name="Maria Encinas" userId="f4c83b8d-329c-4b1d-8cea-990005e70388" providerId="ADAL" clId="{E2620F8B-7688-4C7B-AC01-F128D6F89D20}" dt="2025-05-28T03:53:05.029" v="3056" actId="2711"/>
          <ac:spMkLst>
            <pc:docMk/>
            <pc:sldMk cId="2360581172" sldId="303"/>
            <ac:spMk id="3" creationId="{52A10148-3CF9-19C2-9116-7F29B84F4C12}"/>
          </ac:spMkLst>
        </pc:spChg>
        <pc:picChg chg="mod">
          <ac:chgData name="Maria Encinas" userId="f4c83b8d-329c-4b1d-8cea-990005e70388" providerId="ADAL" clId="{E2620F8B-7688-4C7B-AC01-F128D6F89D20}" dt="2025-05-28T03:53:12.583" v="3064"/>
          <ac:picMkLst>
            <pc:docMk/>
            <pc:sldMk cId="2360581172" sldId="303"/>
            <ac:picMk id="15" creationId="{6909C21C-CDDC-077B-7715-95D8B44F1501}"/>
          </ac:picMkLst>
        </pc:picChg>
      </pc:sldChg>
      <pc:sldChg chg="modSp ord">
        <pc:chgData name="Maria Encinas" userId="f4c83b8d-329c-4b1d-8cea-990005e70388" providerId="ADAL" clId="{E2620F8B-7688-4C7B-AC01-F128D6F89D20}" dt="2025-05-28T03:53:12.583" v="3064"/>
        <pc:sldMkLst>
          <pc:docMk/>
          <pc:sldMk cId="1618600785" sldId="304"/>
        </pc:sldMkLst>
        <pc:spChg chg="mod">
          <ac:chgData name="Maria Encinas" userId="f4c83b8d-329c-4b1d-8cea-990005e70388" providerId="ADAL" clId="{E2620F8B-7688-4C7B-AC01-F128D6F89D20}" dt="2025-05-28T03:53:12.583" v="3064"/>
          <ac:spMkLst>
            <pc:docMk/>
            <pc:sldMk cId="1618600785" sldId="304"/>
            <ac:spMk id="2" creationId="{5A2B1D38-7EFF-8834-069F-0835EA0EF9E9}"/>
          </ac:spMkLst>
        </pc:spChg>
      </pc:sldChg>
    </pc:docChg>
  </pc:docChgLst>
  <pc:docChgLst>
    <pc:chgData name="Maria Encinas" userId="f4c83b8d-329c-4b1d-8cea-990005e70388" providerId="ADAL" clId="{13427EED-4AA3-4E5B-9564-333ACA338FFF}"/>
    <pc:docChg chg="undo custSel addSld delSld modSld sldOrd modNotesMaster modHandout">
      <pc:chgData name="Maria Encinas" userId="f4c83b8d-329c-4b1d-8cea-990005e70388" providerId="ADAL" clId="{13427EED-4AA3-4E5B-9564-333ACA338FFF}" dt="2025-05-28T19:23:59.290" v="1632" actId="20577"/>
      <pc:docMkLst>
        <pc:docMk/>
      </pc:docMkLst>
      <pc:sldChg chg="modSp del mod ord">
        <pc:chgData name="Maria Encinas" userId="f4c83b8d-329c-4b1d-8cea-990005e70388" providerId="ADAL" clId="{13427EED-4AA3-4E5B-9564-333ACA338FFF}" dt="2025-05-27T18:27:51.758" v="387" actId="47"/>
        <pc:sldMkLst>
          <pc:docMk/>
          <pc:sldMk cId="3666674671" sldId="261"/>
        </pc:sldMkLst>
        <pc:spChg chg="mod">
          <ac:chgData name="Maria Encinas" userId="f4c83b8d-329c-4b1d-8cea-990005e70388" providerId="ADAL" clId="{13427EED-4AA3-4E5B-9564-333ACA338FFF}" dt="2025-05-27T17:32:55.966" v="121" actId="15"/>
          <ac:spMkLst>
            <pc:docMk/>
            <pc:sldMk cId="3666674671" sldId="261"/>
            <ac:spMk id="3" creationId="{A6A33159-D030-2F82-A142-F75940728319}"/>
          </ac:spMkLst>
        </pc:spChg>
      </pc:sldChg>
      <pc:sldChg chg="del">
        <pc:chgData name="Maria Encinas" userId="f4c83b8d-329c-4b1d-8cea-990005e70388" providerId="ADAL" clId="{13427EED-4AA3-4E5B-9564-333ACA338FFF}" dt="2025-05-27T20:51:25.339" v="443" actId="47"/>
        <pc:sldMkLst>
          <pc:docMk/>
          <pc:sldMk cId="4259977132" sldId="268"/>
        </pc:sldMkLst>
      </pc:sldChg>
      <pc:sldChg chg="modSp mod">
        <pc:chgData name="Maria Encinas" userId="f4c83b8d-329c-4b1d-8cea-990005e70388" providerId="ADAL" clId="{13427EED-4AA3-4E5B-9564-333ACA338FFF}" dt="2025-05-28T16:30:39.185" v="1509" actId="20577"/>
        <pc:sldMkLst>
          <pc:docMk/>
          <pc:sldMk cId="1679936628" sldId="273"/>
        </pc:sldMkLst>
        <pc:spChg chg="mod">
          <ac:chgData name="Maria Encinas" userId="f4c83b8d-329c-4b1d-8cea-990005e70388" providerId="ADAL" clId="{13427EED-4AA3-4E5B-9564-333ACA338FFF}" dt="2025-05-28T16:30:39.185" v="1509" actId="20577"/>
          <ac:spMkLst>
            <pc:docMk/>
            <pc:sldMk cId="1679936628" sldId="273"/>
            <ac:spMk id="2" creationId="{BF463CB3-2956-E8D2-C23D-A3BAA7295DEC}"/>
          </ac:spMkLst>
        </pc:spChg>
      </pc:sldChg>
      <pc:sldChg chg="modSp mod">
        <pc:chgData name="Maria Encinas" userId="f4c83b8d-329c-4b1d-8cea-990005e70388" providerId="ADAL" clId="{13427EED-4AA3-4E5B-9564-333ACA338FFF}" dt="2025-05-27T22:56:47.619" v="1472"/>
        <pc:sldMkLst>
          <pc:docMk/>
          <pc:sldMk cId="1649597717" sldId="277"/>
        </pc:sldMkLst>
        <pc:spChg chg="mod">
          <ac:chgData name="Maria Encinas" userId="f4c83b8d-329c-4b1d-8cea-990005e70388" providerId="ADAL" clId="{13427EED-4AA3-4E5B-9564-333ACA338FFF}" dt="2025-05-27T21:05:24.746" v="469" actId="20577"/>
          <ac:spMkLst>
            <pc:docMk/>
            <pc:sldMk cId="1649597717" sldId="277"/>
            <ac:spMk id="2" creationId="{338A15DE-D135-0710-9984-A0A55E960CB0}"/>
          </ac:spMkLst>
        </pc:spChg>
        <pc:spChg chg="mod">
          <ac:chgData name="Maria Encinas" userId="f4c83b8d-329c-4b1d-8cea-990005e70388" providerId="ADAL" clId="{13427EED-4AA3-4E5B-9564-333ACA338FFF}" dt="2025-05-27T14:58:34.694" v="110" actId="20577"/>
          <ac:spMkLst>
            <pc:docMk/>
            <pc:sldMk cId="1649597717" sldId="277"/>
            <ac:spMk id="3" creationId="{ECC8AA23-D8D0-93BE-5C5F-103A750B0D2F}"/>
          </ac:spMkLst>
        </pc:spChg>
        <pc:picChg chg="mod">
          <ac:chgData name="Maria Encinas" userId="f4c83b8d-329c-4b1d-8cea-990005e70388" providerId="ADAL" clId="{13427EED-4AA3-4E5B-9564-333ACA338FFF}" dt="2025-05-27T22:56:47.619" v="1472"/>
          <ac:picMkLst>
            <pc:docMk/>
            <pc:sldMk cId="1649597717" sldId="277"/>
            <ac:picMk id="15" creationId="{BBD84AA8-495D-1210-1B06-DA73C5BCF36A}"/>
          </ac:picMkLst>
        </pc:picChg>
      </pc:sldChg>
      <pc:sldChg chg="modSp">
        <pc:chgData name="Maria Encinas" userId="f4c83b8d-329c-4b1d-8cea-990005e70388" providerId="ADAL" clId="{13427EED-4AA3-4E5B-9564-333ACA338FFF}" dt="2025-05-27T22:49:52.778" v="1457"/>
        <pc:sldMkLst>
          <pc:docMk/>
          <pc:sldMk cId="3930438526" sldId="278"/>
        </pc:sldMkLst>
        <pc:picChg chg="mod">
          <ac:chgData name="Maria Encinas" userId="f4c83b8d-329c-4b1d-8cea-990005e70388" providerId="ADAL" clId="{13427EED-4AA3-4E5B-9564-333ACA338FFF}" dt="2025-05-27T22:49:52.778" v="1457"/>
          <ac:picMkLst>
            <pc:docMk/>
            <pc:sldMk cId="3930438526" sldId="278"/>
            <ac:picMk id="91" creationId="{BC622EA4-CCB7-907A-0126-D0A68A5DC780}"/>
          </ac:picMkLst>
        </pc:picChg>
      </pc:sldChg>
      <pc:sldChg chg="addSp delSp modSp mod ord">
        <pc:chgData name="Maria Encinas" userId="f4c83b8d-329c-4b1d-8cea-990005e70388" providerId="ADAL" clId="{13427EED-4AA3-4E5B-9564-333ACA338FFF}" dt="2025-05-27T22:03:10.330" v="1451" actId="5793"/>
        <pc:sldMkLst>
          <pc:docMk/>
          <pc:sldMk cId="2243159397" sldId="279"/>
        </pc:sldMkLst>
        <pc:spChg chg="mod">
          <ac:chgData name="Maria Encinas" userId="f4c83b8d-329c-4b1d-8cea-990005e70388" providerId="ADAL" clId="{13427EED-4AA3-4E5B-9564-333ACA338FFF}" dt="2025-05-27T20:59:31.669" v="454" actId="20577"/>
          <ac:spMkLst>
            <pc:docMk/>
            <pc:sldMk cId="2243159397" sldId="279"/>
            <ac:spMk id="2" creationId="{47A9874B-BCA9-8420-1595-EDD1865A099A}"/>
          </ac:spMkLst>
        </pc:spChg>
        <pc:spChg chg="mod">
          <ac:chgData name="Maria Encinas" userId="f4c83b8d-329c-4b1d-8cea-990005e70388" providerId="ADAL" clId="{13427EED-4AA3-4E5B-9564-333ACA338FFF}" dt="2025-05-27T22:03:10.330" v="1451" actId="5793"/>
          <ac:spMkLst>
            <pc:docMk/>
            <pc:sldMk cId="2243159397" sldId="279"/>
            <ac:spMk id="3" creationId="{68A5FD2B-E3E5-1C2B-0151-21F216B14A33}"/>
          </ac:spMkLst>
        </pc:spChg>
        <pc:picChg chg="add del mod">
          <ac:chgData name="Maria Encinas" userId="f4c83b8d-329c-4b1d-8cea-990005e70388" providerId="ADAL" clId="{13427EED-4AA3-4E5B-9564-333ACA338FFF}" dt="2025-05-27T21:53:44.690" v="1440" actId="22"/>
          <ac:picMkLst>
            <pc:docMk/>
            <pc:sldMk cId="2243159397" sldId="279"/>
            <ac:picMk id="6" creationId="{6B0A3146-E282-592C-CEB3-EFEBE3818F15}"/>
          </ac:picMkLst>
        </pc:picChg>
        <pc:picChg chg="add mod">
          <ac:chgData name="Maria Encinas" userId="f4c83b8d-329c-4b1d-8cea-990005e70388" providerId="ADAL" clId="{13427EED-4AA3-4E5B-9564-333ACA338FFF}" dt="2025-05-27T21:54:13.267" v="1443" actId="1076"/>
          <ac:picMkLst>
            <pc:docMk/>
            <pc:sldMk cId="2243159397" sldId="279"/>
            <ac:picMk id="8" creationId="{986BF6B0-D64D-B09F-1EA8-D42DA5289396}"/>
          </ac:picMkLst>
        </pc:picChg>
      </pc:sldChg>
      <pc:sldChg chg="modSp mod modClrScheme chgLayout">
        <pc:chgData name="Maria Encinas" userId="f4c83b8d-329c-4b1d-8cea-990005e70388" providerId="ADAL" clId="{13427EED-4AA3-4E5B-9564-333ACA338FFF}" dt="2025-05-27T22:54:00.697" v="1465"/>
        <pc:sldMkLst>
          <pc:docMk/>
          <pc:sldMk cId="1672017990" sldId="284"/>
        </pc:sldMkLst>
        <pc:spChg chg="mod">
          <ac:chgData name="Maria Encinas" userId="f4c83b8d-329c-4b1d-8cea-990005e70388" providerId="ADAL" clId="{13427EED-4AA3-4E5B-9564-333ACA338FFF}" dt="2025-05-27T22:51:58.860" v="1460" actId="26606"/>
          <ac:spMkLst>
            <pc:docMk/>
            <pc:sldMk cId="1672017990" sldId="284"/>
            <ac:spMk id="2" creationId="{081AD706-11EF-C258-EBD5-C4EEFEAACF16}"/>
          </ac:spMkLst>
        </pc:spChg>
        <pc:spChg chg="mod">
          <ac:chgData name="Maria Encinas" userId="f4c83b8d-329c-4b1d-8cea-990005e70388" providerId="ADAL" clId="{13427EED-4AA3-4E5B-9564-333ACA338FFF}" dt="2025-05-27T22:51:58.860" v="1460" actId="26606"/>
          <ac:spMkLst>
            <pc:docMk/>
            <pc:sldMk cId="1672017990" sldId="284"/>
            <ac:spMk id="3" creationId="{992EC4A8-49EE-CF82-CFDC-BA9308ED0D65}"/>
          </ac:spMkLst>
        </pc:spChg>
        <pc:picChg chg="mod">
          <ac:chgData name="Maria Encinas" userId="f4c83b8d-329c-4b1d-8cea-990005e70388" providerId="ADAL" clId="{13427EED-4AA3-4E5B-9564-333ACA338FFF}" dt="2025-05-27T22:54:00.697" v="1465"/>
          <ac:picMkLst>
            <pc:docMk/>
            <pc:sldMk cId="1672017990" sldId="284"/>
            <ac:picMk id="15" creationId="{E4DF753A-3575-A0D9-5135-8A94308DC038}"/>
          </ac:picMkLst>
        </pc:picChg>
      </pc:sldChg>
      <pc:sldChg chg="del">
        <pc:chgData name="Maria Encinas" userId="f4c83b8d-329c-4b1d-8cea-990005e70388" providerId="ADAL" clId="{13427EED-4AA3-4E5B-9564-333ACA338FFF}" dt="2025-05-27T20:51:23.886" v="442" actId="47"/>
        <pc:sldMkLst>
          <pc:docMk/>
          <pc:sldMk cId="4233691277" sldId="292"/>
        </pc:sldMkLst>
      </pc:sldChg>
      <pc:sldChg chg="modSp del mod">
        <pc:chgData name="Maria Encinas" userId="f4c83b8d-329c-4b1d-8cea-990005e70388" providerId="ADAL" clId="{13427EED-4AA3-4E5B-9564-333ACA338FFF}" dt="2025-05-27T21:47:08.315" v="1295" actId="47"/>
        <pc:sldMkLst>
          <pc:docMk/>
          <pc:sldMk cId="2581690406" sldId="293"/>
        </pc:sldMkLst>
        <pc:spChg chg="mod">
          <ac:chgData name="Maria Encinas" userId="f4c83b8d-329c-4b1d-8cea-990005e70388" providerId="ADAL" clId="{13427EED-4AA3-4E5B-9564-333ACA338FFF}" dt="2025-05-27T21:29:14.575" v="940" actId="6549"/>
          <ac:spMkLst>
            <pc:docMk/>
            <pc:sldMk cId="2581690406" sldId="293"/>
            <ac:spMk id="3" creationId="{39816742-A803-E1BF-3E17-843CA2855EE7}"/>
          </ac:spMkLst>
        </pc:spChg>
      </pc:sldChg>
      <pc:sldChg chg="del">
        <pc:chgData name="Maria Encinas" userId="f4c83b8d-329c-4b1d-8cea-990005e70388" providerId="ADAL" clId="{13427EED-4AA3-4E5B-9564-333ACA338FFF}" dt="2025-05-27T20:51:30.941" v="444" actId="47"/>
        <pc:sldMkLst>
          <pc:docMk/>
          <pc:sldMk cId="2950372784" sldId="294"/>
        </pc:sldMkLst>
      </pc:sldChg>
      <pc:sldChg chg="modSp mod">
        <pc:chgData name="Maria Encinas" userId="f4c83b8d-329c-4b1d-8cea-990005e70388" providerId="ADAL" clId="{13427EED-4AA3-4E5B-9564-333ACA338FFF}" dt="2025-05-28T16:32:17.874" v="1547" actId="20577"/>
        <pc:sldMkLst>
          <pc:docMk/>
          <pc:sldMk cId="1423999663" sldId="295"/>
        </pc:sldMkLst>
        <pc:spChg chg="mod">
          <ac:chgData name="Maria Encinas" userId="f4c83b8d-329c-4b1d-8cea-990005e70388" providerId="ADAL" clId="{13427EED-4AA3-4E5B-9564-333ACA338FFF}" dt="2025-05-28T16:32:17.874" v="1547" actId="20577"/>
          <ac:spMkLst>
            <pc:docMk/>
            <pc:sldMk cId="1423999663" sldId="295"/>
            <ac:spMk id="2" creationId="{19D9F9AA-B3EF-6C7B-0B43-802059255D0E}"/>
          </ac:spMkLst>
        </pc:spChg>
      </pc:sldChg>
      <pc:sldChg chg="modSp">
        <pc:chgData name="Maria Encinas" userId="f4c83b8d-329c-4b1d-8cea-990005e70388" providerId="ADAL" clId="{13427EED-4AA3-4E5B-9564-333ACA338FFF}" dt="2025-05-27T14:55:18.824" v="80" actId="20577"/>
        <pc:sldMkLst>
          <pc:docMk/>
          <pc:sldMk cId="2270849896" sldId="296"/>
        </pc:sldMkLst>
        <pc:graphicFrameChg chg="mod">
          <ac:chgData name="Maria Encinas" userId="f4c83b8d-329c-4b1d-8cea-990005e70388" providerId="ADAL" clId="{13427EED-4AA3-4E5B-9564-333ACA338FFF}" dt="2025-05-27T14:55:18.824" v="80" actId="20577"/>
          <ac:graphicFrameMkLst>
            <pc:docMk/>
            <pc:sldMk cId="2270849896" sldId="296"/>
            <ac:graphicFrameMk id="8" creationId="{AA5C8CC4-7BE2-BD16-B063-E752C98FD7D8}"/>
          </ac:graphicFrameMkLst>
        </pc:graphicFrameChg>
      </pc:sldChg>
      <pc:sldChg chg="modSp mod">
        <pc:chgData name="Maria Encinas" userId="f4c83b8d-329c-4b1d-8cea-990005e70388" providerId="ADAL" clId="{13427EED-4AA3-4E5B-9564-333ACA338FFF}" dt="2025-05-28T16:31:51.620" v="1512" actId="20577"/>
        <pc:sldMkLst>
          <pc:docMk/>
          <pc:sldMk cId="953229402" sldId="299"/>
        </pc:sldMkLst>
        <pc:spChg chg="mod">
          <ac:chgData name="Maria Encinas" userId="f4c83b8d-329c-4b1d-8cea-990005e70388" providerId="ADAL" clId="{13427EED-4AA3-4E5B-9564-333ACA338FFF}" dt="2025-05-28T16:31:51.620" v="1512" actId="20577"/>
          <ac:spMkLst>
            <pc:docMk/>
            <pc:sldMk cId="953229402" sldId="299"/>
            <ac:spMk id="2" creationId="{6DBDBE13-497F-DD27-4BB2-8C1B7FBD1911}"/>
          </ac:spMkLst>
        </pc:spChg>
        <pc:spChg chg="mod">
          <ac:chgData name="Maria Encinas" userId="f4c83b8d-329c-4b1d-8cea-990005e70388" providerId="ADAL" clId="{13427EED-4AA3-4E5B-9564-333ACA338FFF}" dt="2025-05-28T15:58:58.153" v="1473" actId="6549"/>
          <ac:spMkLst>
            <pc:docMk/>
            <pc:sldMk cId="953229402" sldId="299"/>
            <ac:spMk id="3" creationId="{2DF310D7-C240-F88E-FECE-873D427C394B}"/>
          </ac:spMkLst>
        </pc:spChg>
      </pc:sldChg>
      <pc:sldChg chg="modSp del mod">
        <pc:chgData name="Maria Encinas" userId="f4c83b8d-329c-4b1d-8cea-990005e70388" providerId="ADAL" clId="{13427EED-4AA3-4E5B-9564-333ACA338FFF}" dt="2025-05-27T21:58:54.035" v="1447" actId="47"/>
        <pc:sldMkLst>
          <pc:docMk/>
          <pc:sldMk cId="807281120" sldId="300"/>
        </pc:sldMkLst>
        <pc:spChg chg="mod">
          <ac:chgData name="Maria Encinas" userId="f4c83b8d-329c-4b1d-8cea-990005e70388" providerId="ADAL" clId="{13427EED-4AA3-4E5B-9564-333ACA338FFF}" dt="2025-05-27T21:11:27.819" v="932" actId="313"/>
          <ac:spMkLst>
            <pc:docMk/>
            <pc:sldMk cId="807281120" sldId="300"/>
            <ac:spMk id="2" creationId="{BB47690F-4EDB-09E9-B819-6BBD6C967A85}"/>
          </ac:spMkLst>
        </pc:spChg>
        <pc:spChg chg="mod">
          <ac:chgData name="Maria Encinas" userId="f4c83b8d-329c-4b1d-8cea-990005e70388" providerId="ADAL" clId="{13427EED-4AA3-4E5B-9564-333ACA338FFF}" dt="2025-05-27T21:58:47.787" v="1446"/>
          <ac:spMkLst>
            <pc:docMk/>
            <pc:sldMk cId="807281120" sldId="300"/>
            <ac:spMk id="3" creationId="{4958CBBE-F8B2-321D-3851-92EA686CAC54}"/>
          </ac:spMkLst>
        </pc:spChg>
      </pc:sldChg>
      <pc:sldChg chg="modSp mod">
        <pc:chgData name="Maria Encinas" userId="f4c83b8d-329c-4b1d-8cea-990005e70388" providerId="ADAL" clId="{13427EED-4AA3-4E5B-9564-333ACA338FFF}" dt="2025-05-28T19:23:59.290" v="1632" actId="20577"/>
        <pc:sldMkLst>
          <pc:docMk/>
          <pc:sldMk cId="521324503" sldId="302"/>
        </pc:sldMkLst>
        <pc:spChg chg="mod">
          <ac:chgData name="Maria Encinas" userId="f4c83b8d-329c-4b1d-8cea-990005e70388" providerId="ADAL" clId="{13427EED-4AA3-4E5B-9564-333ACA338FFF}" dt="2025-05-27T21:47:17.272" v="1307" actId="1076"/>
          <ac:spMkLst>
            <pc:docMk/>
            <pc:sldMk cId="521324503" sldId="302"/>
            <ac:spMk id="7" creationId="{59C3691D-68B7-D561-5828-91C86A4578A3}"/>
          </ac:spMkLst>
        </pc:spChg>
        <pc:spChg chg="mod">
          <ac:chgData name="Maria Encinas" userId="f4c83b8d-329c-4b1d-8cea-990005e70388" providerId="ADAL" clId="{13427EED-4AA3-4E5B-9564-333ACA338FFF}" dt="2025-05-28T19:23:59.290" v="1632" actId="20577"/>
          <ac:spMkLst>
            <pc:docMk/>
            <pc:sldMk cId="521324503" sldId="302"/>
            <ac:spMk id="8" creationId="{562D43A0-A487-C10A-F4BA-7A6E521786E7}"/>
          </ac:spMkLst>
        </pc:spChg>
      </pc:sldChg>
      <pc:sldChg chg="modSp add mod">
        <pc:chgData name="Maria Encinas" userId="f4c83b8d-329c-4b1d-8cea-990005e70388" providerId="ADAL" clId="{13427EED-4AA3-4E5B-9564-333ACA338FFF}" dt="2025-05-28T16:28:37.064" v="1496" actId="20577"/>
        <pc:sldMkLst>
          <pc:docMk/>
          <pc:sldMk cId="2360581172" sldId="303"/>
        </pc:sldMkLst>
        <pc:spChg chg="mod">
          <ac:chgData name="Maria Encinas" userId="f4c83b8d-329c-4b1d-8cea-990005e70388" providerId="ADAL" clId="{13427EED-4AA3-4E5B-9564-333ACA338FFF}" dt="2025-05-27T21:50:47.688" v="1430" actId="1076"/>
          <ac:spMkLst>
            <pc:docMk/>
            <pc:sldMk cId="2360581172" sldId="303"/>
            <ac:spMk id="2" creationId="{D96DF69A-AEC9-D195-3AF2-2018DC7F08B0}"/>
          </ac:spMkLst>
        </pc:spChg>
        <pc:spChg chg="mod">
          <ac:chgData name="Maria Encinas" userId="f4c83b8d-329c-4b1d-8cea-990005e70388" providerId="ADAL" clId="{13427EED-4AA3-4E5B-9564-333ACA338FFF}" dt="2025-05-28T16:28:37.064" v="1496" actId="20577"/>
          <ac:spMkLst>
            <pc:docMk/>
            <pc:sldMk cId="2360581172" sldId="303"/>
            <ac:spMk id="3" creationId="{52A10148-3CF9-19C2-9116-7F29B84F4C12}"/>
          </ac:spMkLst>
        </pc:spChg>
        <pc:picChg chg="mod">
          <ac:chgData name="Maria Encinas" userId="f4c83b8d-329c-4b1d-8cea-990005e70388" providerId="ADAL" clId="{13427EED-4AA3-4E5B-9564-333ACA338FFF}" dt="2025-05-27T21:50:31.208" v="1428" actId="26606"/>
          <ac:picMkLst>
            <pc:docMk/>
            <pc:sldMk cId="2360581172" sldId="303"/>
            <ac:picMk id="15" creationId="{6909C21C-CDDC-077B-7715-95D8B44F1501}"/>
          </ac:picMkLst>
        </pc:picChg>
      </pc:sldChg>
      <pc:sldChg chg="new del">
        <pc:chgData name="Maria Encinas" userId="f4c83b8d-329c-4b1d-8cea-990005e70388" providerId="ADAL" clId="{13427EED-4AA3-4E5B-9564-333ACA338FFF}" dt="2025-05-27T17:33:10.106" v="124" actId="47"/>
        <pc:sldMkLst>
          <pc:docMk/>
          <pc:sldMk cId="3324778345" sldId="303"/>
        </pc:sldMkLst>
      </pc:sldChg>
      <pc:sldChg chg="addSp modSp add mod">
        <pc:chgData name="Maria Encinas" userId="f4c83b8d-329c-4b1d-8cea-990005e70388" providerId="ADAL" clId="{13427EED-4AA3-4E5B-9564-333ACA338FFF}" dt="2025-05-28T19:23:32.966" v="1601" actId="1076"/>
        <pc:sldMkLst>
          <pc:docMk/>
          <pc:sldMk cId="1618600785" sldId="304"/>
        </pc:sldMkLst>
        <pc:spChg chg="mod">
          <ac:chgData name="Maria Encinas" userId="f4c83b8d-329c-4b1d-8cea-990005e70388" providerId="ADAL" clId="{13427EED-4AA3-4E5B-9564-333ACA338FFF}" dt="2025-05-27T21:30:52.735" v="956"/>
          <ac:spMkLst>
            <pc:docMk/>
            <pc:sldMk cId="1618600785" sldId="304"/>
            <ac:spMk id="2" creationId="{5A2B1D38-7EFF-8834-069F-0835EA0EF9E9}"/>
          </ac:spMkLst>
        </pc:spChg>
        <pc:spChg chg="mod">
          <ac:chgData name="Maria Encinas" userId="f4c83b8d-329c-4b1d-8cea-990005e70388" providerId="ADAL" clId="{13427EED-4AA3-4E5B-9564-333ACA338FFF}" dt="2025-05-28T19:16:14.193" v="1548" actId="12"/>
          <ac:spMkLst>
            <pc:docMk/>
            <pc:sldMk cId="1618600785" sldId="304"/>
            <ac:spMk id="3" creationId="{47283CF7-D1C3-ABBB-FC71-075D0BEA88BC}"/>
          </ac:spMkLst>
        </pc:spChg>
        <pc:spChg chg="add mod">
          <ac:chgData name="Maria Encinas" userId="f4c83b8d-329c-4b1d-8cea-990005e70388" providerId="ADAL" clId="{13427EED-4AA3-4E5B-9564-333ACA338FFF}" dt="2025-05-27T21:31:34.495" v="963" actId="14100"/>
          <ac:spMkLst>
            <pc:docMk/>
            <pc:sldMk cId="1618600785" sldId="304"/>
            <ac:spMk id="6" creationId="{2F7F3BF1-49C7-2BD1-60E3-ED27D7048990}"/>
          </ac:spMkLst>
        </pc:spChg>
        <pc:spChg chg="add mod">
          <ac:chgData name="Maria Encinas" userId="f4c83b8d-329c-4b1d-8cea-990005e70388" providerId="ADAL" clId="{13427EED-4AA3-4E5B-9564-333ACA338FFF}" dt="2025-05-28T19:23:32.966" v="1601" actId="1076"/>
          <ac:spMkLst>
            <pc:docMk/>
            <pc:sldMk cId="1618600785" sldId="304"/>
            <ac:spMk id="8" creationId="{40CD52EF-B48A-9EAB-4C49-47E02CCC5A92}"/>
          </ac:spMkLst>
        </pc:spChg>
        <pc:spChg chg="add mod">
          <ac:chgData name="Maria Encinas" userId="f4c83b8d-329c-4b1d-8cea-990005e70388" providerId="ADAL" clId="{13427EED-4AA3-4E5B-9564-333ACA338FFF}" dt="2025-05-28T19:16:24.467" v="1551" actId="12"/>
          <ac:spMkLst>
            <pc:docMk/>
            <pc:sldMk cId="1618600785" sldId="304"/>
            <ac:spMk id="9" creationId="{47ED6ECB-1B3D-BDC7-2DAA-9D0310D67A0F}"/>
          </ac:spMkLst>
        </pc:spChg>
        <pc:spChg chg="add mod">
          <ac:chgData name="Maria Encinas" userId="f4c83b8d-329c-4b1d-8cea-990005e70388" providerId="ADAL" clId="{13427EED-4AA3-4E5B-9564-333ACA338FFF}" dt="2025-05-28T19:23:28.926" v="1600" actId="1076"/>
          <ac:spMkLst>
            <pc:docMk/>
            <pc:sldMk cId="1618600785" sldId="304"/>
            <ac:spMk id="10" creationId="{36BEEF06-B9D2-EB0F-6DAE-713D2F8E6552}"/>
          </ac:spMkLst>
        </pc:spChg>
        <pc:spChg chg="mod">
          <ac:chgData name="Maria Encinas" userId="f4c83b8d-329c-4b1d-8cea-990005e70388" providerId="ADAL" clId="{13427EED-4AA3-4E5B-9564-333ACA338FFF}" dt="2025-05-28T19:16:30.515" v="1552" actId="12"/>
          <ac:spMkLst>
            <pc:docMk/>
            <pc:sldMk cId="1618600785" sldId="304"/>
            <ac:spMk id="11" creationId="{DDFECD0D-522C-7106-4F1D-37B0EAE305C8}"/>
          </ac:spMkLst>
        </pc:spChg>
      </pc:sldChg>
      <pc:sldChg chg="addSp delSp modSp add del mod">
        <pc:chgData name="Maria Encinas" userId="f4c83b8d-329c-4b1d-8cea-990005e70388" providerId="ADAL" clId="{13427EED-4AA3-4E5B-9564-333ACA338FFF}" dt="2025-05-27T17:35:59.500" v="169" actId="47"/>
        <pc:sldMkLst>
          <pc:docMk/>
          <pc:sldMk cId="3836777181" sldId="304"/>
        </pc:sldMkLst>
        <pc:spChg chg="del">
          <ac:chgData name="Maria Encinas" userId="f4c83b8d-329c-4b1d-8cea-990005e70388" providerId="ADAL" clId="{13427EED-4AA3-4E5B-9564-333ACA338FFF}" dt="2025-05-27T17:33:24.936" v="125" actId="478"/>
          <ac:spMkLst>
            <pc:docMk/>
            <pc:sldMk cId="3836777181" sldId="304"/>
            <ac:spMk id="3" creationId="{09F57BD4-938C-B89D-3925-328B6A76F50D}"/>
          </ac:spMkLst>
        </pc:spChg>
        <pc:spChg chg="add del mod">
          <ac:chgData name="Maria Encinas" userId="f4c83b8d-329c-4b1d-8cea-990005e70388" providerId="ADAL" clId="{13427EED-4AA3-4E5B-9564-333ACA338FFF}" dt="2025-05-27T17:33:27.989" v="126" actId="478"/>
          <ac:spMkLst>
            <pc:docMk/>
            <pc:sldMk cId="3836777181" sldId="304"/>
            <ac:spMk id="5" creationId="{E9A52400-F0D8-BDA7-B657-9ACA28FFF763}"/>
          </ac:spMkLst>
        </pc:spChg>
        <pc:spChg chg="add mod">
          <ac:chgData name="Maria Encinas" userId="f4c83b8d-329c-4b1d-8cea-990005e70388" providerId="ADAL" clId="{13427EED-4AA3-4E5B-9564-333ACA338FFF}" dt="2025-05-27T17:33:33.602" v="132"/>
          <ac:spMkLst>
            <pc:docMk/>
            <pc:sldMk cId="3836777181" sldId="304"/>
            <ac:spMk id="6" creationId="{5EAD720D-652C-7BDB-B58D-AB9F56FDD3B6}"/>
          </ac:spMkLst>
        </pc:spChg>
        <pc:spChg chg="add del">
          <ac:chgData name="Maria Encinas" userId="f4c83b8d-329c-4b1d-8cea-990005e70388" providerId="ADAL" clId="{13427EED-4AA3-4E5B-9564-333ACA338FFF}" dt="2025-05-27T17:34:25.946" v="140" actId="22"/>
          <ac:spMkLst>
            <pc:docMk/>
            <pc:sldMk cId="3836777181" sldId="304"/>
            <ac:spMk id="9" creationId="{BCEACAE5-8EDA-9C1F-A4F6-AF756EE42232}"/>
          </ac:spMkLst>
        </pc:spChg>
        <pc:spChg chg="add del mod">
          <ac:chgData name="Maria Encinas" userId="f4c83b8d-329c-4b1d-8cea-990005e70388" providerId="ADAL" clId="{13427EED-4AA3-4E5B-9564-333ACA338FFF}" dt="2025-05-27T17:35:05.624" v="158" actId="22"/>
          <ac:spMkLst>
            <pc:docMk/>
            <pc:sldMk cId="3836777181" sldId="304"/>
            <ac:spMk id="15" creationId="{92B0C5D7-B2EE-5D9A-5CD5-B941DA499955}"/>
          </ac:spMkLst>
        </pc:spChg>
        <pc:spChg chg="add mod">
          <ac:chgData name="Maria Encinas" userId="f4c83b8d-329c-4b1d-8cea-990005e70388" providerId="ADAL" clId="{13427EED-4AA3-4E5B-9564-333ACA338FFF}" dt="2025-05-27T17:35:23.118" v="162"/>
          <ac:spMkLst>
            <pc:docMk/>
            <pc:sldMk cId="3836777181" sldId="304"/>
            <ac:spMk id="16" creationId="{85B0B6D2-F1CB-AABF-D70A-4690A1766E3E}"/>
          </ac:spMkLst>
        </pc:spChg>
        <pc:spChg chg="add mod">
          <ac:chgData name="Maria Encinas" userId="f4c83b8d-329c-4b1d-8cea-990005e70388" providerId="ADAL" clId="{13427EED-4AA3-4E5B-9564-333ACA338FFF}" dt="2025-05-27T17:35:36.753" v="168" actId="1076"/>
          <ac:spMkLst>
            <pc:docMk/>
            <pc:sldMk cId="3836777181" sldId="304"/>
            <ac:spMk id="18" creationId="{60531016-4055-B10F-2A8D-E24F8B87802F}"/>
          </ac:spMkLst>
        </pc:spChg>
        <pc:picChg chg="add del mod">
          <ac:chgData name="Maria Encinas" userId="f4c83b8d-329c-4b1d-8cea-990005e70388" providerId="ADAL" clId="{13427EED-4AA3-4E5B-9564-333ACA338FFF}" dt="2025-05-27T17:34:09.567" v="138" actId="478"/>
          <ac:picMkLst>
            <pc:docMk/>
            <pc:sldMk cId="3836777181" sldId="304"/>
            <ac:picMk id="7" creationId="{7F63DC95-AED9-0559-AC81-73F6DFE1564B}"/>
          </ac:picMkLst>
        </pc:picChg>
        <pc:picChg chg="add del mod">
          <ac:chgData name="Maria Encinas" userId="f4c83b8d-329c-4b1d-8cea-990005e70388" providerId="ADAL" clId="{13427EED-4AA3-4E5B-9564-333ACA338FFF}" dt="2025-05-27T17:34:42.153" v="148" actId="22"/>
          <ac:picMkLst>
            <pc:docMk/>
            <pc:sldMk cId="3836777181" sldId="304"/>
            <ac:picMk id="11" creationId="{91246392-61D3-1664-2B03-EFDF896F9145}"/>
          </ac:picMkLst>
        </pc:picChg>
        <pc:picChg chg="add del mod">
          <ac:chgData name="Maria Encinas" userId="f4c83b8d-329c-4b1d-8cea-990005e70388" providerId="ADAL" clId="{13427EED-4AA3-4E5B-9564-333ACA338FFF}" dt="2025-05-27T17:34:51.579" v="152" actId="22"/>
          <ac:picMkLst>
            <pc:docMk/>
            <pc:sldMk cId="3836777181" sldId="304"/>
            <ac:picMk id="13" creationId="{52F7D1B4-1E3B-285E-73B4-F80E1234BE78}"/>
          </ac:picMkLst>
        </pc:picChg>
        <pc:picChg chg="add mod">
          <ac:chgData name="Maria Encinas" userId="f4c83b8d-329c-4b1d-8cea-990005e70388" providerId="ADAL" clId="{13427EED-4AA3-4E5B-9564-333ACA338FFF}" dt="2025-05-27T17:35:28.045" v="165" actId="1076"/>
          <ac:picMkLst>
            <pc:docMk/>
            <pc:sldMk cId="3836777181" sldId="304"/>
            <ac:picMk id="17" creationId="{3C741FC1-FA68-3A26-5DF1-F1108BFB496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4E0A1-2FAA-4C4F-A963-A18676DD2709}" type="doc">
      <dgm:prSet loTypeId="urn:microsoft.com/office/officeart/2016/7/layout/AccentHomeChevronProcess" loCatId="process" qsTypeId="urn:microsoft.com/office/officeart/2005/8/quickstyle/simple1" qsCatId="simple" csTypeId="urn:microsoft.com/office/officeart/2005/8/colors/accent0_3" csCatId="mainScheme" phldr="1"/>
      <dgm:spPr/>
      <dgm:t>
        <a:bodyPr/>
        <a:lstStyle/>
        <a:p>
          <a:endParaRPr lang="en-US"/>
        </a:p>
      </dgm:t>
    </dgm:pt>
    <dgm:pt modelId="{59A0B26A-2973-451B-9ADA-6468D9C1A82E}">
      <dgm:prSet/>
      <dgm:spPr/>
      <dgm:t>
        <a:bodyPr/>
        <a:lstStyle/>
        <a:p>
          <a:r>
            <a:rPr lang="en-US"/>
            <a:t>2014</a:t>
          </a:r>
        </a:p>
      </dgm:t>
    </dgm:pt>
    <dgm:pt modelId="{485F4D2F-583A-4E49-8439-7E9505C9635E}" type="parTrans" cxnId="{3B32756D-B3E5-411D-8FF5-9443D03E0512}">
      <dgm:prSet/>
      <dgm:spPr/>
      <dgm:t>
        <a:bodyPr/>
        <a:lstStyle/>
        <a:p>
          <a:endParaRPr lang="en-US"/>
        </a:p>
      </dgm:t>
    </dgm:pt>
    <dgm:pt modelId="{82DF06A8-49E6-4C50-8190-748A5D28FD6E}" type="sibTrans" cxnId="{3B32756D-B3E5-411D-8FF5-9443D03E0512}">
      <dgm:prSet/>
      <dgm:spPr/>
      <dgm:t>
        <a:bodyPr/>
        <a:lstStyle/>
        <a:p>
          <a:endParaRPr lang="en-US"/>
        </a:p>
      </dgm:t>
    </dgm:pt>
    <dgm:pt modelId="{EFA50C6C-022A-4BE7-B363-CC5944231205}">
      <dgm:prSet/>
      <dgm:spPr/>
      <dgm:t>
        <a:bodyPr/>
        <a:lstStyle/>
        <a:p>
          <a:r>
            <a:rPr lang="en-US"/>
            <a:t>In 2014, the State of California created a new maximum contaminant level, or MCL, for hexavalent chromium. The new MCL was adopted at 10 micro-grams per liter, or 10 parts per billion (ppb). </a:t>
          </a:r>
        </a:p>
      </dgm:t>
    </dgm:pt>
    <dgm:pt modelId="{2DCDB026-5A6D-4F6F-854C-5F88D23D2A99}" type="parTrans" cxnId="{F7E24D59-9532-4E70-A381-FD77E8E3792F}">
      <dgm:prSet/>
      <dgm:spPr/>
      <dgm:t>
        <a:bodyPr/>
        <a:lstStyle/>
        <a:p>
          <a:endParaRPr lang="en-US"/>
        </a:p>
      </dgm:t>
    </dgm:pt>
    <dgm:pt modelId="{1640FBF7-6D83-46D6-9A14-66833FCD0185}" type="sibTrans" cxnId="{F7E24D59-9532-4E70-A381-FD77E8E3792F}">
      <dgm:prSet/>
      <dgm:spPr/>
      <dgm:t>
        <a:bodyPr/>
        <a:lstStyle/>
        <a:p>
          <a:endParaRPr lang="en-US"/>
        </a:p>
      </dgm:t>
    </dgm:pt>
    <dgm:pt modelId="{8159643A-818D-4545-AFE5-29FC064B1AAA}">
      <dgm:prSet/>
      <dgm:spPr/>
      <dgm:t>
        <a:bodyPr/>
        <a:lstStyle/>
        <a:p>
          <a:r>
            <a:rPr lang="en-US"/>
            <a:t>2015-2016</a:t>
          </a:r>
        </a:p>
      </dgm:t>
    </dgm:pt>
    <dgm:pt modelId="{2AC99ED1-74BC-44F4-AB57-AD4179C7D85F}" type="parTrans" cxnId="{D9DD0A07-3DE1-4FDB-9228-533E0FAB48D9}">
      <dgm:prSet/>
      <dgm:spPr/>
      <dgm:t>
        <a:bodyPr/>
        <a:lstStyle/>
        <a:p>
          <a:endParaRPr lang="en-US"/>
        </a:p>
      </dgm:t>
    </dgm:pt>
    <dgm:pt modelId="{384C38D0-1DF9-4571-8437-3CD10BEF2AAE}" type="sibTrans" cxnId="{D9DD0A07-3DE1-4FDB-9228-533E0FAB48D9}">
      <dgm:prSet/>
      <dgm:spPr/>
      <dgm:t>
        <a:bodyPr/>
        <a:lstStyle/>
        <a:p>
          <a:endParaRPr lang="en-US"/>
        </a:p>
      </dgm:t>
    </dgm:pt>
    <dgm:pt modelId="{A5F3A565-F1A9-4263-BA1F-374C68AB041C}">
      <dgm:prSet/>
      <dgm:spPr/>
      <dgm:t>
        <a:bodyPr/>
        <a:lstStyle/>
        <a:p>
          <a:r>
            <a:rPr lang="en-US"/>
            <a:t>Over the next 18 months, the city developed a Corrective Action Plan (CAP) on how it was going to address Cr6. </a:t>
          </a:r>
        </a:p>
        <a:p>
          <a:r>
            <a:rPr lang="en-US"/>
            <a:t>A Feasibility Study was also developed identifying the Best Available Treatment (BAT) options for treating Cr6 and the cost associated with those treatments. </a:t>
          </a:r>
        </a:p>
      </dgm:t>
    </dgm:pt>
    <dgm:pt modelId="{BC9CEAF5-0740-4D16-9B53-CFBE32998C15}" type="parTrans" cxnId="{5674DB32-52A8-4AD6-91A2-851D4F5D774E}">
      <dgm:prSet/>
      <dgm:spPr/>
      <dgm:t>
        <a:bodyPr/>
        <a:lstStyle/>
        <a:p>
          <a:endParaRPr lang="en-US"/>
        </a:p>
      </dgm:t>
    </dgm:pt>
    <dgm:pt modelId="{E138BD27-CD5F-4B72-9EE7-AFCFDA324151}" type="sibTrans" cxnId="{5674DB32-52A8-4AD6-91A2-851D4F5D774E}">
      <dgm:prSet/>
      <dgm:spPr/>
      <dgm:t>
        <a:bodyPr/>
        <a:lstStyle/>
        <a:p>
          <a:endParaRPr lang="en-US"/>
        </a:p>
      </dgm:t>
    </dgm:pt>
    <dgm:pt modelId="{11173297-B697-4A11-9EAC-E45317C547A3}">
      <dgm:prSet/>
      <dgm:spPr/>
      <dgm:t>
        <a:bodyPr/>
        <a:lstStyle/>
        <a:p>
          <a:r>
            <a:rPr lang="en-US"/>
            <a:t>2017</a:t>
          </a:r>
        </a:p>
      </dgm:t>
    </dgm:pt>
    <dgm:pt modelId="{04B33EEE-24D9-46D5-87A7-153B2EA6E29D}" type="parTrans" cxnId="{6C7779F4-FD69-4B67-B910-A8608F5BFD91}">
      <dgm:prSet/>
      <dgm:spPr/>
      <dgm:t>
        <a:bodyPr/>
        <a:lstStyle/>
        <a:p>
          <a:endParaRPr lang="en-US"/>
        </a:p>
      </dgm:t>
    </dgm:pt>
    <dgm:pt modelId="{F44242F6-86F1-4EA1-8BA3-3748696B9D36}" type="sibTrans" cxnId="{6C7779F4-FD69-4B67-B910-A8608F5BFD91}">
      <dgm:prSet/>
      <dgm:spPr/>
      <dgm:t>
        <a:bodyPr/>
        <a:lstStyle/>
        <a:p>
          <a:endParaRPr lang="en-US"/>
        </a:p>
      </dgm:t>
    </dgm:pt>
    <dgm:pt modelId="{388BDCB2-DCDF-44F3-8324-AEB38FDDBDD1}">
      <dgm:prSet/>
      <dgm:spPr/>
      <dgm:t>
        <a:bodyPr/>
        <a:lstStyle/>
        <a:p>
          <a:r>
            <a:rPr lang="en-US"/>
            <a:t>In May 2017, the Superior Court of Sacramento County issued a judgment invalidating the new California MCL of 10 ppb for Cr6. The court determined Water Board failed to properly follow the requirements of the Safe Drinking Water Act for establishing the new MCL. MCL was rescinded. </a:t>
          </a:r>
        </a:p>
      </dgm:t>
    </dgm:pt>
    <dgm:pt modelId="{37941136-BD0B-4BA2-AB30-C59B281AC064}" type="parTrans" cxnId="{F7EA216A-8EED-4AEA-8470-B1B8F045C9C9}">
      <dgm:prSet/>
      <dgm:spPr/>
      <dgm:t>
        <a:bodyPr/>
        <a:lstStyle/>
        <a:p>
          <a:endParaRPr lang="en-US"/>
        </a:p>
      </dgm:t>
    </dgm:pt>
    <dgm:pt modelId="{3E43BD3A-DE7D-4F87-8DF8-BE45D9E99A98}" type="sibTrans" cxnId="{F7EA216A-8EED-4AEA-8470-B1B8F045C9C9}">
      <dgm:prSet/>
      <dgm:spPr/>
      <dgm:t>
        <a:bodyPr/>
        <a:lstStyle/>
        <a:p>
          <a:endParaRPr lang="en-US"/>
        </a:p>
      </dgm:t>
    </dgm:pt>
    <dgm:pt modelId="{D59A6E49-80F2-47F2-A3F1-A7D3C1042B7A}">
      <dgm:prSet/>
      <dgm:spPr/>
      <dgm:t>
        <a:bodyPr/>
        <a:lstStyle/>
        <a:p>
          <a:r>
            <a:rPr lang="en-US"/>
            <a:t>2022-2024</a:t>
          </a:r>
        </a:p>
      </dgm:t>
    </dgm:pt>
    <dgm:pt modelId="{0F0347E2-53BF-4AF0-BE04-E562E9D07F8C}" type="parTrans" cxnId="{1DEAA8D5-09D4-43B8-9CE1-38F63628F861}">
      <dgm:prSet/>
      <dgm:spPr/>
      <dgm:t>
        <a:bodyPr/>
        <a:lstStyle/>
        <a:p>
          <a:endParaRPr lang="en-US"/>
        </a:p>
      </dgm:t>
    </dgm:pt>
    <dgm:pt modelId="{7E011706-AE0C-4AA0-B690-E8284D94C1FB}" type="sibTrans" cxnId="{1DEAA8D5-09D4-43B8-9CE1-38F63628F861}">
      <dgm:prSet/>
      <dgm:spPr/>
      <dgm:t>
        <a:bodyPr/>
        <a:lstStyle/>
        <a:p>
          <a:endParaRPr lang="en-US"/>
        </a:p>
      </dgm:t>
    </dgm:pt>
    <dgm:pt modelId="{B37999E7-C394-42CA-9788-025667B2F148}">
      <dgm:prSet/>
      <dgm:spPr/>
      <dgm:t>
        <a:bodyPr/>
        <a:lstStyle/>
        <a:p>
          <a:r>
            <a:rPr lang="en-US"/>
            <a:t>The Water Board undertook a new rulemaking process and in 2022, the Board proposed a new Cr6 MCL. After a public comment period and further revisions, the revised Cr6 MCL regulation was adopted and went into effect in 2024. The reestablished MCL for Cr6 remains at 10 ppb.</a:t>
          </a:r>
        </a:p>
      </dgm:t>
    </dgm:pt>
    <dgm:pt modelId="{4E4B7B64-9855-4792-8CF8-036E24B99347}" type="parTrans" cxnId="{60F2516C-41F3-4218-A1D1-062B64CCA51C}">
      <dgm:prSet/>
      <dgm:spPr/>
      <dgm:t>
        <a:bodyPr/>
        <a:lstStyle/>
        <a:p>
          <a:endParaRPr lang="en-US"/>
        </a:p>
      </dgm:t>
    </dgm:pt>
    <dgm:pt modelId="{B2DC8013-B540-4718-801F-00BFBC13037A}" type="sibTrans" cxnId="{60F2516C-41F3-4218-A1D1-062B64CCA51C}">
      <dgm:prSet/>
      <dgm:spPr/>
      <dgm:t>
        <a:bodyPr/>
        <a:lstStyle/>
        <a:p>
          <a:endParaRPr lang="en-US"/>
        </a:p>
      </dgm:t>
    </dgm:pt>
    <dgm:pt modelId="{8AE324F7-386D-45A2-868A-242E22B37484}">
      <dgm:prSet/>
      <dgm:spPr/>
      <dgm:t>
        <a:bodyPr/>
        <a:lstStyle/>
        <a:p>
          <a:r>
            <a:rPr lang="en-US"/>
            <a:t>2025</a:t>
          </a:r>
        </a:p>
      </dgm:t>
    </dgm:pt>
    <dgm:pt modelId="{234A76A7-017C-468D-B6C6-6AE5595F0A60}" type="parTrans" cxnId="{3558A59D-7369-44E9-904F-FA6F4D04C070}">
      <dgm:prSet/>
      <dgm:spPr/>
      <dgm:t>
        <a:bodyPr/>
        <a:lstStyle/>
        <a:p>
          <a:endParaRPr lang="en-US"/>
        </a:p>
      </dgm:t>
    </dgm:pt>
    <dgm:pt modelId="{EC9BCBCD-EFC8-4290-B863-734E9A2158AC}" type="sibTrans" cxnId="{3558A59D-7369-44E9-904F-FA6F4D04C070}">
      <dgm:prSet/>
      <dgm:spPr/>
      <dgm:t>
        <a:bodyPr/>
        <a:lstStyle/>
        <a:p>
          <a:endParaRPr lang="en-US"/>
        </a:p>
      </dgm:t>
    </dgm:pt>
    <dgm:pt modelId="{F2C5946E-96AC-4D5A-B458-7D2B25514DE6}">
      <dgm:prSet/>
      <dgm:spPr/>
      <dgm:t>
        <a:bodyPr/>
        <a:lstStyle/>
        <a:p>
          <a:r>
            <a:rPr lang="en-US"/>
            <a:t>The SWRCB has issued a compliance directive following a confirmed exceedance of Well No. 07.</a:t>
          </a:r>
        </a:p>
        <a:p>
          <a:r>
            <a:rPr lang="en-US" b="0" i="0"/>
            <a:t>A compliance directive is expected for the remaining potable wells by September 2025.</a:t>
          </a:r>
          <a:endParaRPr lang="en-US"/>
        </a:p>
      </dgm:t>
    </dgm:pt>
    <dgm:pt modelId="{00377DCE-90FB-46C7-8AA2-8160B9C8E411}" type="parTrans" cxnId="{1AC5888B-5F0A-4CE7-8F69-58ACC0AA1100}">
      <dgm:prSet/>
      <dgm:spPr/>
      <dgm:t>
        <a:bodyPr/>
        <a:lstStyle/>
        <a:p>
          <a:endParaRPr lang="en-US"/>
        </a:p>
      </dgm:t>
    </dgm:pt>
    <dgm:pt modelId="{A191672C-E826-4D12-AE04-B7C722E1DAD5}" type="sibTrans" cxnId="{1AC5888B-5F0A-4CE7-8F69-58ACC0AA1100}">
      <dgm:prSet/>
      <dgm:spPr/>
      <dgm:t>
        <a:bodyPr/>
        <a:lstStyle/>
        <a:p>
          <a:endParaRPr lang="en-US"/>
        </a:p>
      </dgm:t>
    </dgm:pt>
    <dgm:pt modelId="{783BA2EA-8436-4CCE-A39E-6BCF5238143F}" type="pres">
      <dgm:prSet presAssocID="{AAD4E0A1-2FAA-4C4F-A963-A18676DD2709}" presName="Name0" presStyleCnt="0">
        <dgm:presLayoutVars>
          <dgm:animLvl val="lvl"/>
          <dgm:resizeHandles val="exact"/>
        </dgm:presLayoutVars>
      </dgm:prSet>
      <dgm:spPr/>
    </dgm:pt>
    <dgm:pt modelId="{F0826536-DCAA-4063-BFB9-4645227B9732}" type="pres">
      <dgm:prSet presAssocID="{59A0B26A-2973-451B-9ADA-6468D9C1A82E}" presName="composite" presStyleCnt="0"/>
      <dgm:spPr/>
    </dgm:pt>
    <dgm:pt modelId="{E3149CA8-F730-4485-B25A-C15A62708F74}" type="pres">
      <dgm:prSet presAssocID="{59A0B26A-2973-451B-9ADA-6468D9C1A82E}" presName="L" presStyleLbl="solidFgAcc1" presStyleIdx="0" presStyleCnt="5">
        <dgm:presLayoutVars>
          <dgm:chMax val="0"/>
          <dgm:chPref val="0"/>
        </dgm:presLayoutVars>
      </dgm:prSet>
      <dgm:spPr/>
    </dgm:pt>
    <dgm:pt modelId="{356E000D-F109-45EB-B501-4B78AA5C433C}" type="pres">
      <dgm:prSet presAssocID="{59A0B26A-2973-451B-9ADA-6468D9C1A82E}" presName="parTx" presStyleLbl="alignNode1" presStyleIdx="0" presStyleCnt="5">
        <dgm:presLayoutVars>
          <dgm:chMax val="0"/>
          <dgm:chPref val="0"/>
          <dgm:bulletEnabled val="1"/>
        </dgm:presLayoutVars>
      </dgm:prSet>
      <dgm:spPr/>
    </dgm:pt>
    <dgm:pt modelId="{690A1E60-14A3-48E2-969A-2D37B614EB37}" type="pres">
      <dgm:prSet presAssocID="{59A0B26A-2973-451B-9ADA-6468D9C1A82E}" presName="desTx" presStyleLbl="revTx" presStyleIdx="0" presStyleCnt="5">
        <dgm:presLayoutVars>
          <dgm:chMax val="0"/>
          <dgm:chPref val="0"/>
          <dgm:bulletEnabled val="1"/>
        </dgm:presLayoutVars>
      </dgm:prSet>
      <dgm:spPr/>
    </dgm:pt>
    <dgm:pt modelId="{792BD85C-2D0D-4BF4-AF83-D8128B6A0BBD}" type="pres">
      <dgm:prSet presAssocID="{59A0B26A-2973-451B-9ADA-6468D9C1A82E}" presName="EmptyPlaceHolder" presStyleCnt="0"/>
      <dgm:spPr/>
    </dgm:pt>
    <dgm:pt modelId="{B1D346D7-C154-4D58-8724-9D8D322272D9}" type="pres">
      <dgm:prSet presAssocID="{82DF06A8-49E6-4C50-8190-748A5D28FD6E}" presName="space" presStyleCnt="0"/>
      <dgm:spPr/>
    </dgm:pt>
    <dgm:pt modelId="{14B6A5EE-E0B3-4A85-B764-A872E77BD918}" type="pres">
      <dgm:prSet presAssocID="{8159643A-818D-4545-AFE5-29FC064B1AAA}" presName="composite" presStyleCnt="0"/>
      <dgm:spPr/>
    </dgm:pt>
    <dgm:pt modelId="{CC632145-1148-4956-9088-B915D0D0FD99}" type="pres">
      <dgm:prSet presAssocID="{8159643A-818D-4545-AFE5-29FC064B1AAA}" presName="L" presStyleLbl="solidFgAcc1" presStyleIdx="1" presStyleCnt="5">
        <dgm:presLayoutVars>
          <dgm:chMax val="0"/>
          <dgm:chPref val="0"/>
        </dgm:presLayoutVars>
      </dgm:prSet>
      <dgm:spPr/>
    </dgm:pt>
    <dgm:pt modelId="{E71F2D5D-B2F9-4DA3-A66A-9C6CCF024E35}" type="pres">
      <dgm:prSet presAssocID="{8159643A-818D-4545-AFE5-29FC064B1AAA}" presName="parTx" presStyleLbl="alignNode1" presStyleIdx="1" presStyleCnt="5" custScaleY="98688">
        <dgm:presLayoutVars>
          <dgm:chMax val="0"/>
          <dgm:chPref val="0"/>
          <dgm:bulletEnabled val="1"/>
        </dgm:presLayoutVars>
      </dgm:prSet>
      <dgm:spPr/>
    </dgm:pt>
    <dgm:pt modelId="{76F87B8F-7B70-4B8F-BD86-BC83CD9F0297}" type="pres">
      <dgm:prSet presAssocID="{8159643A-818D-4545-AFE5-29FC064B1AAA}" presName="desTx" presStyleLbl="revTx" presStyleIdx="1" presStyleCnt="5">
        <dgm:presLayoutVars>
          <dgm:chMax val="0"/>
          <dgm:chPref val="0"/>
          <dgm:bulletEnabled val="1"/>
        </dgm:presLayoutVars>
      </dgm:prSet>
      <dgm:spPr/>
    </dgm:pt>
    <dgm:pt modelId="{05D16F6A-9EB7-4E55-B58D-6F5902C7CC80}" type="pres">
      <dgm:prSet presAssocID="{8159643A-818D-4545-AFE5-29FC064B1AAA}" presName="EmptyPlaceHolder" presStyleCnt="0"/>
      <dgm:spPr/>
    </dgm:pt>
    <dgm:pt modelId="{6A4F6B20-1C90-450E-965A-C1EB3B417C04}" type="pres">
      <dgm:prSet presAssocID="{384C38D0-1DF9-4571-8437-3CD10BEF2AAE}" presName="space" presStyleCnt="0"/>
      <dgm:spPr/>
    </dgm:pt>
    <dgm:pt modelId="{D85162A9-E7E1-4DA6-A96C-574B4875794C}" type="pres">
      <dgm:prSet presAssocID="{11173297-B697-4A11-9EAC-E45317C547A3}" presName="composite" presStyleCnt="0"/>
      <dgm:spPr/>
    </dgm:pt>
    <dgm:pt modelId="{5C7AB7EB-E74C-4AF9-873D-5493F7962F03}" type="pres">
      <dgm:prSet presAssocID="{11173297-B697-4A11-9EAC-E45317C547A3}" presName="L" presStyleLbl="solidFgAcc1" presStyleIdx="2" presStyleCnt="5">
        <dgm:presLayoutVars>
          <dgm:chMax val="0"/>
          <dgm:chPref val="0"/>
        </dgm:presLayoutVars>
      </dgm:prSet>
      <dgm:spPr/>
    </dgm:pt>
    <dgm:pt modelId="{FCBE03BB-10EF-463F-ADE9-2490921E2F01}" type="pres">
      <dgm:prSet presAssocID="{11173297-B697-4A11-9EAC-E45317C547A3}" presName="parTx" presStyleLbl="alignNode1" presStyleIdx="2" presStyleCnt="5">
        <dgm:presLayoutVars>
          <dgm:chMax val="0"/>
          <dgm:chPref val="0"/>
          <dgm:bulletEnabled val="1"/>
        </dgm:presLayoutVars>
      </dgm:prSet>
      <dgm:spPr/>
    </dgm:pt>
    <dgm:pt modelId="{499DECC5-47AF-4CB1-BCD3-F288444FFD05}" type="pres">
      <dgm:prSet presAssocID="{11173297-B697-4A11-9EAC-E45317C547A3}" presName="desTx" presStyleLbl="revTx" presStyleIdx="2" presStyleCnt="5">
        <dgm:presLayoutVars>
          <dgm:chMax val="0"/>
          <dgm:chPref val="0"/>
          <dgm:bulletEnabled val="1"/>
        </dgm:presLayoutVars>
      </dgm:prSet>
      <dgm:spPr/>
    </dgm:pt>
    <dgm:pt modelId="{303CC2BE-542F-4C56-82EF-DBD9BE5FA7D0}" type="pres">
      <dgm:prSet presAssocID="{11173297-B697-4A11-9EAC-E45317C547A3}" presName="EmptyPlaceHolder" presStyleCnt="0"/>
      <dgm:spPr/>
    </dgm:pt>
    <dgm:pt modelId="{31E06083-C734-4BB7-B45B-F495DA16657F}" type="pres">
      <dgm:prSet presAssocID="{F44242F6-86F1-4EA1-8BA3-3748696B9D36}" presName="space" presStyleCnt="0"/>
      <dgm:spPr/>
    </dgm:pt>
    <dgm:pt modelId="{33C0640E-1908-43E2-A30D-C597CD2E5C45}" type="pres">
      <dgm:prSet presAssocID="{D59A6E49-80F2-47F2-A3F1-A7D3C1042B7A}" presName="composite" presStyleCnt="0"/>
      <dgm:spPr/>
    </dgm:pt>
    <dgm:pt modelId="{D45698BB-B312-4969-9C62-8B658A7BE04B}" type="pres">
      <dgm:prSet presAssocID="{D59A6E49-80F2-47F2-A3F1-A7D3C1042B7A}" presName="L" presStyleLbl="solidFgAcc1" presStyleIdx="3" presStyleCnt="5">
        <dgm:presLayoutVars>
          <dgm:chMax val="0"/>
          <dgm:chPref val="0"/>
        </dgm:presLayoutVars>
      </dgm:prSet>
      <dgm:spPr/>
    </dgm:pt>
    <dgm:pt modelId="{8CE5514B-799A-4B97-A4CE-949CED117359}" type="pres">
      <dgm:prSet presAssocID="{D59A6E49-80F2-47F2-A3F1-A7D3C1042B7A}" presName="parTx" presStyleLbl="alignNode1" presStyleIdx="3" presStyleCnt="5">
        <dgm:presLayoutVars>
          <dgm:chMax val="0"/>
          <dgm:chPref val="0"/>
          <dgm:bulletEnabled val="1"/>
        </dgm:presLayoutVars>
      </dgm:prSet>
      <dgm:spPr/>
    </dgm:pt>
    <dgm:pt modelId="{26E75E88-EED9-45B9-B2E1-7CF90983F84F}" type="pres">
      <dgm:prSet presAssocID="{D59A6E49-80F2-47F2-A3F1-A7D3C1042B7A}" presName="desTx" presStyleLbl="revTx" presStyleIdx="3" presStyleCnt="5">
        <dgm:presLayoutVars>
          <dgm:chMax val="0"/>
          <dgm:chPref val="0"/>
          <dgm:bulletEnabled val="1"/>
        </dgm:presLayoutVars>
      </dgm:prSet>
      <dgm:spPr/>
    </dgm:pt>
    <dgm:pt modelId="{0E310878-290E-4CDF-A224-A01279FC1395}" type="pres">
      <dgm:prSet presAssocID="{D59A6E49-80F2-47F2-A3F1-A7D3C1042B7A}" presName="EmptyPlaceHolder" presStyleCnt="0"/>
      <dgm:spPr/>
    </dgm:pt>
    <dgm:pt modelId="{55F036F5-304F-4940-A050-48A87A0DF8E4}" type="pres">
      <dgm:prSet presAssocID="{7E011706-AE0C-4AA0-B690-E8284D94C1FB}" presName="space" presStyleCnt="0"/>
      <dgm:spPr/>
    </dgm:pt>
    <dgm:pt modelId="{1B1FFA15-18C7-4FA1-8E23-8A3F31C302EB}" type="pres">
      <dgm:prSet presAssocID="{8AE324F7-386D-45A2-868A-242E22B37484}" presName="composite" presStyleCnt="0"/>
      <dgm:spPr/>
    </dgm:pt>
    <dgm:pt modelId="{736EA73E-CF05-45B4-A946-DC09155D617E}" type="pres">
      <dgm:prSet presAssocID="{8AE324F7-386D-45A2-868A-242E22B37484}" presName="L" presStyleLbl="solidFgAcc1" presStyleIdx="4" presStyleCnt="5">
        <dgm:presLayoutVars>
          <dgm:chMax val="0"/>
          <dgm:chPref val="0"/>
        </dgm:presLayoutVars>
      </dgm:prSet>
      <dgm:spPr/>
    </dgm:pt>
    <dgm:pt modelId="{507DCF5B-980F-4E37-B5EB-2E84D9C6B52F}" type="pres">
      <dgm:prSet presAssocID="{8AE324F7-386D-45A2-868A-242E22B37484}" presName="parTx" presStyleLbl="alignNode1" presStyleIdx="4" presStyleCnt="5">
        <dgm:presLayoutVars>
          <dgm:chMax val="0"/>
          <dgm:chPref val="0"/>
          <dgm:bulletEnabled val="1"/>
        </dgm:presLayoutVars>
      </dgm:prSet>
      <dgm:spPr/>
    </dgm:pt>
    <dgm:pt modelId="{EEA84B30-BE1D-4937-8B3F-F60859618187}" type="pres">
      <dgm:prSet presAssocID="{8AE324F7-386D-45A2-868A-242E22B37484}" presName="desTx" presStyleLbl="revTx" presStyleIdx="4" presStyleCnt="5">
        <dgm:presLayoutVars>
          <dgm:chMax val="0"/>
          <dgm:chPref val="0"/>
          <dgm:bulletEnabled val="1"/>
        </dgm:presLayoutVars>
      </dgm:prSet>
      <dgm:spPr/>
    </dgm:pt>
    <dgm:pt modelId="{74B8F068-5875-4CEC-BBA5-2D4AFCF2A5DE}" type="pres">
      <dgm:prSet presAssocID="{8AE324F7-386D-45A2-868A-242E22B37484}" presName="EmptyPlaceHolder" presStyleCnt="0"/>
      <dgm:spPr/>
    </dgm:pt>
  </dgm:ptLst>
  <dgm:cxnLst>
    <dgm:cxn modelId="{D9DD0A07-3DE1-4FDB-9228-533E0FAB48D9}" srcId="{AAD4E0A1-2FAA-4C4F-A963-A18676DD2709}" destId="{8159643A-818D-4545-AFE5-29FC064B1AAA}" srcOrd="1" destOrd="0" parTransId="{2AC99ED1-74BC-44F4-AB57-AD4179C7D85F}" sibTransId="{384C38D0-1DF9-4571-8437-3CD10BEF2AAE}"/>
    <dgm:cxn modelId="{9534A01A-7215-484A-B231-394DE85E33EE}" type="presOf" srcId="{8AE324F7-386D-45A2-868A-242E22B37484}" destId="{507DCF5B-980F-4E37-B5EB-2E84D9C6B52F}" srcOrd="0" destOrd="0" presId="urn:microsoft.com/office/officeart/2016/7/layout/AccentHomeChevronProcess"/>
    <dgm:cxn modelId="{C7E7C71A-8D4E-49A3-870A-EF1B52EA7E44}" type="presOf" srcId="{388BDCB2-DCDF-44F3-8324-AEB38FDDBDD1}" destId="{499DECC5-47AF-4CB1-BCD3-F288444FFD05}" srcOrd="0" destOrd="0" presId="urn:microsoft.com/office/officeart/2016/7/layout/AccentHomeChevronProcess"/>
    <dgm:cxn modelId="{5674DB32-52A8-4AD6-91A2-851D4F5D774E}" srcId="{8159643A-818D-4545-AFE5-29FC064B1AAA}" destId="{A5F3A565-F1A9-4263-BA1F-374C68AB041C}" srcOrd="0" destOrd="0" parTransId="{BC9CEAF5-0740-4D16-9B53-CFBE32998C15}" sibTransId="{E138BD27-CD5F-4B72-9EE7-AFCFDA324151}"/>
    <dgm:cxn modelId="{3B4F2C34-A5FB-4876-BE0B-B329E5E0B605}" type="presOf" srcId="{F2C5946E-96AC-4D5A-B458-7D2B25514DE6}" destId="{EEA84B30-BE1D-4937-8B3F-F60859618187}" srcOrd="0" destOrd="0" presId="urn:microsoft.com/office/officeart/2016/7/layout/AccentHomeChevronProcess"/>
    <dgm:cxn modelId="{EBCA9966-8EF2-49F3-972B-7D6EDBB39C81}" type="presOf" srcId="{11173297-B697-4A11-9EAC-E45317C547A3}" destId="{FCBE03BB-10EF-463F-ADE9-2490921E2F01}" srcOrd="0" destOrd="0" presId="urn:microsoft.com/office/officeart/2016/7/layout/AccentHomeChevronProcess"/>
    <dgm:cxn modelId="{F7EA216A-8EED-4AEA-8470-B1B8F045C9C9}" srcId="{11173297-B697-4A11-9EAC-E45317C547A3}" destId="{388BDCB2-DCDF-44F3-8324-AEB38FDDBDD1}" srcOrd="0" destOrd="0" parTransId="{37941136-BD0B-4BA2-AB30-C59B281AC064}" sibTransId="{3E43BD3A-DE7D-4F87-8DF8-BE45D9E99A98}"/>
    <dgm:cxn modelId="{60F2516C-41F3-4218-A1D1-062B64CCA51C}" srcId="{D59A6E49-80F2-47F2-A3F1-A7D3C1042B7A}" destId="{B37999E7-C394-42CA-9788-025667B2F148}" srcOrd="0" destOrd="0" parTransId="{4E4B7B64-9855-4792-8CF8-036E24B99347}" sibTransId="{B2DC8013-B540-4718-801F-00BFBC13037A}"/>
    <dgm:cxn modelId="{3B32756D-B3E5-411D-8FF5-9443D03E0512}" srcId="{AAD4E0A1-2FAA-4C4F-A963-A18676DD2709}" destId="{59A0B26A-2973-451B-9ADA-6468D9C1A82E}" srcOrd="0" destOrd="0" parTransId="{485F4D2F-583A-4E49-8439-7E9505C9635E}" sibTransId="{82DF06A8-49E6-4C50-8190-748A5D28FD6E}"/>
    <dgm:cxn modelId="{F30B326E-5A4C-40C9-B022-26DA52A304C3}" type="presOf" srcId="{59A0B26A-2973-451B-9ADA-6468D9C1A82E}" destId="{356E000D-F109-45EB-B501-4B78AA5C433C}" srcOrd="0" destOrd="0" presId="urn:microsoft.com/office/officeart/2016/7/layout/AccentHomeChevronProcess"/>
    <dgm:cxn modelId="{050C9254-2664-45D0-A7C0-16D1E600B953}" type="presOf" srcId="{D59A6E49-80F2-47F2-A3F1-A7D3C1042B7A}" destId="{8CE5514B-799A-4B97-A4CE-949CED117359}" srcOrd="0" destOrd="0" presId="urn:microsoft.com/office/officeart/2016/7/layout/AccentHomeChevronProcess"/>
    <dgm:cxn modelId="{F7E24D59-9532-4E70-A381-FD77E8E3792F}" srcId="{59A0B26A-2973-451B-9ADA-6468D9C1A82E}" destId="{EFA50C6C-022A-4BE7-B363-CC5944231205}" srcOrd="0" destOrd="0" parTransId="{2DCDB026-5A6D-4F6F-854C-5F88D23D2A99}" sibTransId="{1640FBF7-6D83-46D6-9A14-66833FCD0185}"/>
    <dgm:cxn modelId="{BB331587-E8E0-4EB4-A73E-6C4FBC78406B}" type="presOf" srcId="{A5F3A565-F1A9-4263-BA1F-374C68AB041C}" destId="{76F87B8F-7B70-4B8F-BD86-BC83CD9F0297}" srcOrd="0" destOrd="0" presId="urn:microsoft.com/office/officeart/2016/7/layout/AccentHomeChevronProcess"/>
    <dgm:cxn modelId="{4A7EFD87-320F-45A4-8133-759E7A6020E6}" type="presOf" srcId="{B37999E7-C394-42CA-9788-025667B2F148}" destId="{26E75E88-EED9-45B9-B2E1-7CF90983F84F}" srcOrd="0" destOrd="0" presId="urn:microsoft.com/office/officeart/2016/7/layout/AccentHomeChevronProcess"/>
    <dgm:cxn modelId="{1AC5888B-5F0A-4CE7-8F69-58ACC0AA1100}" srcId="{8AE324F7-386D-45A2-868A-242E22B37484}" destId="{F2C5946E-96AC-4D5A-B458-7D2B25514DE6}" srcOrd="0" destOrd="0" parTransId="{00377DCE-90FB-46C7-8AA2-8160B9C8E411}" sibTransId="{A191672C-E826-4D12-AE04-B7C722E1DAD5}"/>
    <dgm:cxn modelId="{3558A59D-7369-44E9-904F-FA6F4D04C070}" srcId="{AAD4E0A1-2FAA-4C4F-A963-A18676DD2709}" destId="{8AE324F7-386D-45A2-868A-242E22B37484}" srcOrd="4" destOrd="0" parTransId="{234A76A7-017C-468D-B6C6-6AE5595F0A60}" sibTransId="{EC9BCBCD-EFC8-4290-B863-734E9A2158AC}"/>
    <dgm:cxn modelId="{0DCDD2B0-40B4-4FE3-97A4-E8F517D667FA}" type="presOf" srcId="{EFA50C6C-022A-4BE7-B363-CC5944231205}" destId="{690A1E60-14A3-48E2-969A-2D37B614EB37}" srcOrd="0" destOrd="0" presId="urn:microsoft.com/office/officeart/2016/7/layout/AccentHomeChevronProcess"/>
    <dgm:cxn modelId="{AEC3EBD0-1922-4FDA-8C9E-4E7A1D61E53D}" type="presOf" srcId="{AAD4E0A1-2FAA-4C4F-A963-A18676DD2709}" destId="{783BA2EA-8436-4CCE-A39E-6BCF5238143F}" srcOrd="0" destOrd="0" presId="urn:microsoft.com/office/officeart/2016/7/layout/AccentHomeChevronProcess"/>
    <dgm:cxn modelId="{1DEAA8D5-09D4-43B8-9CE1-38F63628F861}" srcId="{AAD4E0A1-2FAA-4C4F-A963-A18676DD2709}" destId="{D59A6E49-80F2-47F2-A3F1-A7D3C1042B7A}" srcOrd="3" destOrd="0" parTransId="{0F0347E2-53BF-4AF0-BE04-E562E9D07F8C}" sibTransId="{7E011706-AE0C-4AA0-B690-E8284D94C1FB}"/>
    <dgm:cxn modelId="{5ADCAFE7-EEA6-4BFA-9A5B-7E47089881FE}" type="presOf" srcId="{8159643A-818D-4545-AFE5-29FC064B1AAA}" destId="{E71F2D5D-B2F9-4DA3-A66A-9C6CCF024E35}" srcOrd="0" destOrd="0" presId="urn:microsoft.com/office/officeart/2016/7/layout/AccentHomeChevronProcess"/>
    <dgm:cxn modelId="{6C7779F4-FD69-4B67-B910-A8608F5BFD91}" srcId="{AAD4E0A1-2FAA-4C4F-A963-A18676DD2709}" destId="{11173297-B697-4A11-9EAC-E45317C547A3}" srcOrd="2" destOrd="0" parTransId="{04B33EEE-24D9-46D5-87A7-153B2EA6E29D}" sibTransId="{F44242F6-86F1-4EA1-8BA3-3748696B9D36}"/>
    <dgm:cxn modelId="{6611D126-9F3D-4D3A-AAF3-BB5655B14647}" type="presParOf" srcId="{783BA2EA-8436-4CCE-A39E-6BCF5238143F}" destId="{F0826536-DCAA-4063-BFB9-4645227B9732}" srcOrd="0" destOrd="0" presId="urn:microsoft.com/office/officeart/2016/7/layout/AccentHomeChevronProcess"/>
    <dgm:cxn modelId="{85796E44-494A-4150-B35F-33B1B9A5FF16}" type="presParOf" srcId="{F0826536-DCAA-4063-BFB9-4645227B9732}" destId="{E3149CA8-F730-4485-B25A-C15A62708F74}" srcOrd="0" destOrd="0" presId="urn:microsoft.com/office/officeart/2016/7/layout/AccentHomeChevronProcess"/>
    <dgm:cxn modelId="{A166AD79-2619-4D52-A3B3-6215B3AA43D1}" type="presParOf" srcId="{F0826536-DCAA-4063-BFB9-4645227B9732}" destId="{356E000D-F109-45EB-B501-4B78AA5C433C}" srcOrd="1" destOrd="0" presId="urn:microsoft.com/office/officeart/2016/7/layout/AccentHomeChevronProcess"/>
    <dgm:cxn modelId="{F077F179-9385-4782-9283-8B16C1C2BA34}" type="presParOf" srcId="{F0826536-DCAA-4063-BFB9-4645227B9732}" destId="{690A1E60-14A3-48E2-969A-2D37B614EB37}" srcOrd="2" destOrd="0" presId="urn:microsoft.com/office/officeart/2016/7/layout/AccentHomeChevronProcess"/>
    <dgm:cxn modelId="{FA9EB690-4AD1-4C19-B9A1-53E66DA560CD}" type="presParOf" srcId="{F0826536-DCAA-4063-BFB9-4645227B9732}" destId="{792BD85C-2D0D-4BF4-AF83-D8128B6A0BBD}" srcOrd="3" destOrd="0" presId="urn:microsoft.com/office/officeart/2016/7/layout/AccentHomeChevronProcess"/>
    <dgm:cxn modelId="{3742C70D-B7C4-4347-ADE9-AE1A90E7AA08}" type="presParOf" srcId="{783BA2EA-8436-4CCE-A39E-6BCF5238143F}" destId="{B1D346D7-C154-4D58-8724-9D8D322272D9}" srcOrd="1" destOrd="0" presId="urn:microsoft.com/office/officeart/2016/7/layout/AccentHomeChevronProcess"/>
    <dgm:cxn modelId="{7F2E54B8-A4E8-4F58-B05C-AC407951920B}" type="presParOf" srcId="{783BA2EA-8436-4CCE-A39E-6BCF5238143F}" destId="{14B6A5EE-E0B3-4A85-B764-A872E77BD918}" srcOrd="2" destOrd="0" presId="urn:microsoft.com/office/officeart/2016/7/layout/AccentHomeChevronProcess"/>
    <dgm:cxn modelId="{B7C14F8B-CC24-4358-ACAC-06BBD57C9232}" type="presParOf" srcId="{14B6A5EE-E0B3-4A85-B764-A872E77BD918}" destId="{CC632145-1148-4956-9088-B915D0D0FD99}" srcOrd="0" destOrd="0" presId="urn:microsoft.com/office/officeart/2016/7/layout/AccentHomeChevronProcess"/>
    <dgm:cxn modelId="{EB2BC1A5-5145-4896-855A-0AFEACE82BCF}" type="presParOf" srcId="{14B6A5EE-E0B3-4A85-B764-A872E77BD918}" destId="{E71F2D5D-B2F9-4DA3-A66A-9C6CCF024E35}" srcOrd="1" destOrd="0" presId="urn:microsoft.com/office/officeart/2016/7/layout/AccentHomeChevronProcess"/>
    <dgm:cxn modelId="{BFE19651-BA6F-4861-AC66-33F319D53F7D}" type="presParOf" srcId="{14B6A5EE-E0B3-4A85-B764-A872E77BD918}" destId="{76F87B8F-7B70-4B8F-BD86-BC83CD9F0297}" srcOrd="2" destOrd="0" presId="urn:microsoft.com/office/officeart/2016/7/layout/AccentHomeChevronProcess"/>
    <dgm:cxn modelId="{98F69F0E-9C66-428E-8A69-C89EADF74318}" type="presParOf" srcId="{14B6A5EE-E0B3-4A85-B764-A872E77BD918}" destId="{05D16F6A-9EB7-4E55-B58D-6F5902C7CC80}" srcOrd="3" destOrd="0" presId="urn:microsoft.com/office/officeart/2016/7/layout/AccentHomeChevronProcess"/>
    <dgm:cxn modelId="{DA6016D0-FF08-42BE-9BDC-FF482682D30D}" type="presParOf" srcId="{783BA2EA-8436-4CCE-A39E-6BCF5238143F}" destId="{6A4F6B20-1C90-450E-965A-C1EB3B417C04}" srcOrd="3" destOrd="0" presId="urn:microsoft.com/office/officeart/2016/7/layout/AccentHomeChevronProcess"/>
    <dgm:cxn modelId="{6EF0D53E-C29F-4657-A617-6C3C35BB9FAE}" type="presParOf" srcId="{783BA2EA-8436-4CCE-A39E-6BCF5238143F}" destId="{D85162A9-E7E1-4DA6-A96C-574B4875794C}" srcOrd="4" destOrd="0" presId="urn:microsoft.com/office/officeart/2016/7/layout/AccentHomeChevronProcess"/>
    <dgm:cxn modelId="{C3DCC376-D230-47A5-B0AF-7BF05A5F988F}" type="presParOf" srcId="{D85162A9-E7E1-4DA6-A96C-574B4875794C}" destId="{5C7AB7EB-E74C-4AF9-873D-5493F7962F03}" srcOrd="0" destOrd="0" presId="urn:microsoft.com/office/officeart/2016/7/layout/AccentHomeChevronProcess"/>
    <dgm:cxn modelId="{3B951B36-7350-4EA2-B9D5-5614563BACC1}" type="presParOf" srcId="{D85162A9-E7E1-4DA6-A96C-574B4875794C}" destId="{FCBE03BB-10EF-463F-ADE9-2490921E2F01}" srcOrd="1" destOrd="0" presId="urn:microsoft.com/office/officeart/2016/7/layout/AccentHomeChevronProcess"/>
    <dgm:cxn modelId="{0DF3A932-41AE-4A1B-B940-4F00F9CF7627}" type="presParOf" srcId="{D85162A9-E7E1-4DA6-A96C-574B4875794C}" destId="{499DECC5-47AF-4CB1-BCD3-F288444FFD05}" srcOrd="2" destOrd="0" presId="urn:microsoft.com/office/officeart/2016/7/layout/AccentHomeChevronProcess"/>
    <dgm:cxn modelId="{959D2AAF-704B-4D08-8294-3790BF74564E}" type="presParOf" srcId="{D85162A9-E7E1-4DA6-A96C-574B4875794C}" destId="{303CC2BE-542F-4C56-82EF-DBD9BE5FA7D0}" srcOrd="3" destOrd="0" presId="urn:microsoft.com/office/officeart/2016/7/layout/AccentHomeChevronProcess"/>
    <dgm:cxn modelId="{E44537FE-1975-4124-BCD2-862CC511C87F}" type="presParOf" srcId="{783BA2EA-8436-4CCE-A39E-6BCF5238143F}" destId="{31E06083-C734-4BB7-B45B-F495DA16657F}" srcOrd="5" destOrd="0" presId="urn:microsoft.com/office/officeart/2016/7/layout/AccentHomeChevronProcess"/>
    <dgm:cxn modelId="{D08F1D36-1DBD-4A90-B35A-11CB6AB70837}" type="presParOf" srcId="{783BA2EA-8436-4CCE-A39E-6BCF5238143F}" destId="{33C0640E-1908-43E2-A30D-C597CD2E5C45}" srcOrd="6" destOrd="0" presId="urn:microsoft.com/office/officeart/2016/7/layout/AccentHomeChevronProcess"/>
    <dgm:cxn modelId="{77398350-C6EC-4106-8EBF-0C0C73F7D8E2}" type="presParOf" srcId="{33C0640E-1908-43E2-A30D-C597CD2E5C45}" destId="{D45698BB-B312-4969-9C62-8B658A7BE04B}" srcOrd="0" destOrd="0" presId="urn:microsoft.com/office/officeart/2016/7/layout/AccentHomeChevronProcess"/>
    <dgm:cxn modelId="{BB0C5B20-87A6-498F-A1F7-C45BD18A0349}" type="presParOf" srcId="{33C0640E-1908-43E2-A30D-C597CD2E5C45}" destId="{8CE5514B-799A-4B97-A4CE-949CED117359}" srcOrd="1" destOrd="0" presId="urn:microsoft.com/office/officeart/2016/7/layout/AccentHomeChevronProcess"/>
    <dgm:cxn modelId="{7900CD8C-9318-4089-992F-92843765BB6E}" type="presParOf" srcId="{33C0640E-1908-43E2-A30D-C597CD2E5C45}" destId="{26E75E88-EED9-45B9-B2E1-7CF90983F84F}" srcOrd="2" destOrd="0" presId="urn:microsoft.com/office/officeart/2016/7/layout/AccentHomeChevronProcess"/>
    <dgm:cxn modelId="{51FB55C6-15A1-4FDA-9B20-03379835FB58}" type="presParOf" srcId="{33C0640E-1908-43E2-A30D-C597CD2E5C45}" destId="{0E310878-290E-4CDF-A224-A01279FC1395}" srcOrd="3" destOrd="0" presId="urn:microsoft.com/office/officeart/2016/7/layout/AccentHomeChevronProcess"/>
    <dgm:cxn modelId="{846F24E1-EA22-4D81-ACCB-5088E0274B96}" type="presParOf" srcId="{783BA2EA-8436-4CCE-A39E-6BCF5238143F}" destId="{55F036F5-304F-4940-A050-48A87A0DF8E4}" srcOrd="7" destOrd="0" presId="urn:microsoft.com/office/officeart/2016/7/layout/AccentHomeChevronProcess"/>
    <dgm:cxn modelId="{9CDD98A5-3C45-403C-8FFA-C5E45A5D72EC}" type="presParOf" srcId="{783BA2EA-8436-4CCE-A39E-6BCF5238143F}" destId="{1B1FFA15-18C7-4FA1-8E23-8A3F31C302EB}" srcOrd="8" destOrd="0" presId="urn:microsoft.com/office/officeart/2016/7/layout/AccentHomeChevronProcess"/>
    <dgm:cxn modelId="{7E6ED34B-B1F0-4FB3-850D-E94B6E9E17D3}" type="presParOf" srcId="{1B1FFA15-18C7-4FA1-8E23-8A3F31C302EB}" destId="{736EA73E-CF05-45B4-A946-DC09155D617E}" srcOrd="0" destOrd="0" presId="urn:microsoft.com/office/officeart/2016/7/layout/AccentHomeChevronProcess"/>
    <dgm:cxn modelId="{62E0986F-AF8A-4BB9-9929-81DF0F4BFDCA}" type="presParOf" srcId="{1B1FFA15-18C7-4FA1-8E23-8A3F31C302EB}" destId="{507DCF5B-980F-4E37-B5EB-2E84D9C6B52F}" srcOrd="1" destOrd="0" presId="urn:microsoft.com/office/officeart/2016/7/layout/AccentHomeChevronProcess"/>
    <dgm:cxn modelId="{93041484-7DAD-4FD9-B487-F83C4013B175}" type="presParOf" srcId="{1B1FFA15-18C7-4FA1-8E23-8A3F31C302EB}" destId="{EEA84B30-BE1D-4937-8B3F-F60859618187}" srcOrd="2" destOrd="0" presId="urn:microsoft.com/office/officeart/2016/7/layout/AccentHomeChevronProcess"/>
    <dgm:cxn modelId="{7003133C-AC1E-431B-BAC1-22BEE521CC89}" type="presParOf" srcId="{1B1FFA15-18C7-4FA1-8E23-8A3F31C302EB}" destId="{74B8F068-5875-4CEC-BBA5-2D4AFCF2A5DE}"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49CA8-F730-4485-B25A-C15A62708F74}">
      <dsp:nvSpPr>
        <dsp:cNvPr id="0" name=""/>
        <dsp:cNvSpPr/>
      </dsp:nvSpPr>
      <dsp:spPr>
        <a:xfrm rot="5400000">
          <a:off x="-837784" y="1667646"/>
          <a:ext cx="1862375" cy="182527"/>
        </a:xfrm>
        <a:prstGeom prst="corner">
          <a:avLst>
            <a:gd name="adj1" fmla="val 1000"/>
            <a:gd name="adj2" fmla="val 1000"/>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6E000D-F109-45EB-B501-4B78AA5C433C}">
      <dsp:nvSpPr>
        <dsp:cNvPr id="0" name=""/>
        <dsp:cNvSpPr/>
      </dsp:nvSpPr>
      <dsp:spPr>
        <a:xfrm>
          <a:off x="2139" y="2690097"/>
          <a:ext cx="2281591" cy="620791"/>
        </a:xfrm>
        <a:prstGeom prst="homePlate">
          <a:avLst>
            <a:gd name="adj" fmla="val 25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190500" rIns="95250" bIns="190500" numCol="1" spcCol="1270" anchor="ctr" anchorCtr="0">
          <a:noAutofit/>
        </a:bodyPr>
        <a:lstStyle/>
        <a:p>
          <a:pPr marL="0" lvl="0" indent="0" algn="ctr" defTabSz="666750">
            <a:lnSpc>
              <a:spcPct val="90000"/>
            </a:lnSpc>
            <a:spcBef>
              <a:spcPct val="0"/>
            </a:spcBef>
            <a:spcAft>
              <a:spcPct val="35000"/>
            </a:spcAft>
            <a:buNone/>
          </a:pPr>
          <a:r>
            <a:rPr lang="en-US" sz="1500" kern="1200"/>
            <a:t>2014</a:t>
          </a:r>
        </a:p>
      </dsp:txBody>
      <dsp:txXfrm>
        <a:off x="2139" y="2690097"/>
        <a:ext cx="2203992" cy="620791"/>
      </dsp:txXfrm>
    </dsp:sp>
    <dsp:sp modelId="{690A1E60-14A3-48E2-969A-2D37B614EB37}">
      <dsp:nvSpPr>
        <dsp:cNvPr id="0" name=""/>
        <dsp:cNvSpPr/>
      </dsp:nvSpPr>
      <dsp:spPr>
        <a:xfrm>
          <a:off x="184667" y="937238"/>
          <a:ext cx="1852651" cy="122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In 2014, the State of California created a new maximum contaminant level, or MCL, for hexavalent chromium. The new MCL was adopted at 10 micro-grams per liter, or 10 parts per billion (ppb). </a:t>
          </a:r>
        </a:p>
      </dsp:txBody>
      <dsp:txXfrm>
        <a:off x="184667" y="937238"/>
        <a:ext cx="1852651" cy="1226975"/>
      </dsp:txXfrm>
    </dsp:sp>
    <dsp:sp modelId="{CC632145-1148-4956-9088-B915D0D0FD99}">
      <dsp:nvSpPr>
        <dsp:cNvPr id="0" name=""/>
        <dsp:cNvSpPr/>
      </dsp:nvSpPr>
      <dsp:spPr>
        <a:xfrm rot="5400000">
          <a:off x="1341944" y="1663574"/>
          <a:ext cx="1837941" cy="182527"/>
        </a:xfrm>
        <a:prstGeom prst="corner">
          <a:avLst>
            <a:gd name="adj1" fmla="val 1000"/>
            <a:gd name="adj2" fmla="val 1000"/>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1F2D5D-B2F9-4DA3-A66A-9C6CCF024E35}">
      <dsp:nvSpPr>
        <dsp:cNvPr id="0" name=""/>
        <dsp:cNvSpPr/>
      </dsp:nvSpPr>
      <dsp:spPr>
        <a:xfrm>
          <a:off x="2169651" y="2690097"/>
          <a:ext cx="2281591" cy="612647"/>
        </a:xfrm>
        <a:prstGeom prst="chevron">
          <a:avLst>
            <a:gd name="adj" fmla="val 25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190500" rIns="95250" bIns="190500" numCol="1" spcCol="1270" anchor="ctr" anchorCtr="0">
          <a:noAutofit/>
        </a:bodyPr>
        <a:lstStyle/>
        <a:p>
          <a:pPr marL="0" lvl="0" indent="0" algn="ctr" defTabSz="666750">
            <a:lnSpc>
              <a:spcPct val="90000"/>
            </a:lnSpc>
            <a:spcBef>
              <a:spcPct val="0"/>
            </a:spcBef>
            <a:spcAft>
              <a:spcPct val="35000"/>
            </a:spcAft>
            <a:buNone/>
          </a:pPr>
          <a:r>
            <a:rPr lang="en-US" sz="1500" kern="1200"/>
            <a:t>2015-2016</a:t>
          </a:r>
        </a:p>
      </dsp:txBody>
      <dsp:txXfrm>
        <a:off x="2322813" y="2690097"/>
        <a:ext cx="1975267" cy="612647"/>
      </dsp:txXfrm>
    </dsp:sp>
    <dsp:sp modelId="{76F87B8F-7B70-4B8F-BD86-BC83CD9F0297}">
      <dsp:nvSpPr>
        <dsp:cNvPr id="0" name=""/>
        <dsp:cNvSpPr/>
      </dsp:nvSpPr>
      <dsp:spPr>
        <a:xfrm>
          <a:off x="2352178" y="941215"/>
          <a:ext cx="1852651" cy="1210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Over the next 18 months, the city developed a Corrective Action Plan (CAP) on how it was going to address Cr6. </a:t>
          </a:r>
        </a:p>
        <a:p>
          <a:pPr marL="0" lvl="0" indent="0" algn="l" defTabSz="488950">
            <a:lnSpc>
              <a:spcPct val="90000"/>
            </a:lnSpc>
            <a:spcBef>
              <a:spcPct val="0"/>
            </a:spcBef>
            <a:spcAft>
              <a:spcPct val="35000"/>
            </a:spcAft>
            <a:buNone/>
          </a:pPr>
          <a:r>
            <a:rPr lang="en-US" sz="1100" kern="1200"/>
            <a:t>A Feasibility Study was also developed identifying the Best Available Treatment (BAT) options for treating Cr6 and the cost associated with those treatments. </a:t>
          </a:r>
        </a:p>
      </dsp:txBody>
      <dsp:txXfrm>
        <a:off x="2352178" y="941215"/>
        <a:ext cx="1852651" cy="1210877"/>
      </dsp:txXfrm>
    </dsp:sp>
    <dsp:sp modelId="{5C7AB7EB-E74C-4AF9-873D-5493F7962F03}">
      <dsp:nvSpPr>
        <dsp:cNvPr id="0" name=""/>
        <dsp:cNvSpPr/>
      </dsp:nvSpPr>
      <dsp:spPr>
        <a:xfrm rot="5400000">
          <a:off x="3497238" y="1667646"/>
          <a:ext cx="1862375" cy="182527"/>
        </a:xfrm>
        <a:prstGeom prst="corner">
          <a:avLst>
            <a:gd name="adj1" fmla="val 1000"/>
            <a:gd name="adj2" fmla="val 1000"/>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BE03BB-10EF-463F-ADE9-2490921E2F01}">
      <dsp:nvSpPr>
        <dsp:cNvPr id="0" name=""/>
        <dsp:cNvSpPr/>
      </dsp:nvSpPr>
      <dsp:spPr>
        <a:xfrm>
          <a:off x="4337162" y="2690097"/>
          <a:ext cx="2281591" cy="620791"/>
        </a:xfrm>
        <a:prstGeom prst="chevron">
          <a:avLst>
            <a:gd name="adj" fmla="val 25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190500" rIns="95250" bIns="190500" numCol="1" spcCol="1270" anchor="ctr" anchorCtr="0">
          <a:noAutofit/>
        </a:bodyPr>
        <a:lstStyle/>
        <a:p>
          <a:pPr marL="0" lvl="0" indent="0" algn="ctr" defTabSz="666750">
            <a:lnSpc>
              <a:spcPct val="90000"/>
            </a:lnSpc>
            <a:spcBef>
              <a:spcPct val="0"/>
            </a:spcBef>
            <a:spcAft>
              <a:spcPct val="35000"/>
            </a:spcAft>
            <a:buNone/>
          </a:pPr>
          <a:r>
            <a:rPr lang="en-US" sz="1500" kern="1200"/>
            <a:t>2017</a:t>
          </a:r>
        </a:p>
      </dsp:txBody>
      <dsp:txXfrm>
        <a:off x="4492360" y="2690097"/>
        <a:ext cx="1971195" cy="620791"/>
      </dsp:txXfrm>
    </dsp:sp>
    <dsp:sp modelId="{499DECC5-47AF-4CB1-BCD3-F288444FFD05}">
      <dsp:nvSpPr>
        <dsp:cNvPr id="0" name=""/>
        <dsp:cNvSpPr/>
      </dsp:nvSpPr>
      <dsp:spPr>
        <a:xfrm>
          <a:off x="4519690" y="937238"/>
          <a:ext cx="1852651" cy="122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In May 2017, the Superior Court of Sacramento County issued a judgment invalidating the new California MCL of 10 ppb for Cr6. The court determined Water Board failed to properly follow the requirements of the Safe Drinking Water Act for establishing the new MCL. MCL was rescinded. </a:t>
          </a:r>
        </a:p>
      </dsp:txBody>
      <dsp:txXfrm>
        <a:off x="4519690" y="937238"/>
        <a:ext cx="1852651" cy="1226975"/>
      </dsp:txXfrm>
    </dsp:sp>
    <dsp:sp modelId="{D45698BB-B312-4969-9C62-8B658A7BE04B}">
      <dsp:nvSpPr>
        <dsp:cNvPr id="0" name=""/>
        <dsp:cNvSpPr/>
      </dsp:nvSpPr>
      <dsp:spPr>
        <a:xfrm rot="5400000">
          <a:off x="5664750" y="1667646"/>
          <a:ext cx="1862375" cy="182527"/>
        </a:xfrm>
        <a:prstGeom prst="corner">
          <a:avLst>
            <a:gd name="adj1" fmla="val 1000"/>
            <a:gd name="adj2" fmla="val 1000"/>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E5514B-799A-4B97-A4CE-949CED117359}">
      <dsp:nvSpPr>
        <dsp:cNvPr id="0" name=""/>
        <dsp:cNvSpPr/>
      </dsp:nvSpPr>
      <dsp:spPr>
        <a:xfrm>
          <a:off x="6504674" y="2690097"/>
          <a:ext cx="2281591" cy="620791"/>
        </a:xfrm>
        <a:prstGeom prst="chevron">
          <a:avLst>
            <a:gd name="adj" fmla="val 25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190500" rIns="95250" bIns="190500" numCol="1" spcCol="1270" anchor="ctr" anchorCtr="0">
          <a:noAutofit/>
        </a:bodyPr>
        <a:lstStyle/>
        <a:p>
          <a:pPr marL="0" lvl="0" indent="0" algn="ctr" defTabSz="666750">
            <a:lnSpc>
              <a:spcPct val="90000"/>
            </a:lnSpc>
            <a:spcBef>
              <a:spcPct val="0"/>
            </a:spcBef>
            <a:spcAft>
              <a:spcPct val="35000"/>
            </a:spcAft>
            <a:buNone/>
          </a:pPr>
          <a:r>
            <a:rPr lang="en-US" sz="1500" kern="1200"/>
            <a:t>2022-2024</a:t>
          </a:r>
        </a:p>
      </dsp:txBody>
      <dsp:txXfrm>
        <a:off x="6659872" y="2690097"/>
        <a:ext cx="1971195" cy="620791"/>
      </dsp:txXfrm>
    </dsp:sp>
    <dsp:sp modelId="{26E75E88-EED9-45B9-B2E1-7CF90983F84F}">
      <dsp:nvSpPr>
        <dsp:cNvPr id="0" name=""/>
        <dsp:cNvSpPr/>
      </dsp:nvSpPr>
      <dsp:spPr>
        <a:xfrm>
          <a:off x="6687201" y="937238"/>
          <a:ext cx="1852651" cy="122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The Water Board undertook a new rulemaking process and in 2022, the Board proposed a new Cr6 MCL. After a public comment period and further revisions, the revised Cr6 MCL regulation was adopted and went into effect in 2024. The reestablished MCL for Cr6 remains at 10 ppb.</a:t>
          </a:r>
        </a:p>
      </dsp:txBody>
      <dsp:txXfrm>
        <a:off x="6687201" y="937238"/>
        <a:ext cx="1852651" cy="1226975"/>
      </dsp:txXfrm>
    </dsp:sp>
    <dsp:sp modelId="{736EA73E-CF05-45B4-A946-DC09155D617E}">
      <dsp:nvSpPr>
        <dsp:cNvPr id="0" name=""/>
        <dsp:cNvSpPr/>
      </dsp:nvSpPr>
      <dsp:spPr>
        <a:xfrm rot="5400000">
          <a:off x="7832262" y="1667646"/>
          <a:ext cx="1862375" cy="182527"/>
        </a:xfrm>
        <a:prstGeom prst="corner">
          <a:avLst>
            <a:gd name="adj1" fmla="val 1000"/>
            <a:gd name="adj2" fmla="val 1000"/>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7DCF5B-980F-4E37-B5EB-2E84D9C6B52F}">
      <dsp:nvSpPr>
        <dsp:cNvPr id="0" name=""/>
        <dsp:cNvSpPr/>
      </dsp:nvSpPr>
      <dsp:spPr>
        <a:xfrm>
          <a:off x="8672186" y="2690097"/>
          <a:ext cx="2281591" cy="620791"/>
        </a:xfrm>
        <a:prstGeom prst="chevron">
          <a:avLst>
            <a:gd name="adj" fmla="val 25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190500" rIns="95250" bIns="190500" numCol="1" spcCol="1270" anchor="ctr" anchorCtr="0">
          <a:noAutofit/>
        </a:bodyPr>
        <a:lstStyle/>
        <a:p>
          <a:pPr marL="0" lvl="0" indent="0" algn="ctr" defTabSz="666750">
            <a:lnSpc>
              <a:spcPct val="90000"/>
            </a:lnSpc>
            <a:spcBef>
              <a:spcPct val="0"/>
            </a:spcBef>
            <a:spcAft>
              <a:spcPct val="35000"/>
            </a:spcAft>
            <a:buNone/>
          </a:pPr>
          <a:r>
            <a:rPr lang="en-US" sz="1500" kern="1200"/>
            <a:t>2025</a:t>
          </a:r>
        </a:p>
      </dsp:txBody>
      <dsp:txXfrm>
        <a:off x="8827384" y="2690097"/>
        <a:ext cx="1971195" cy="620791"/>
      </dsp:txXfrm>
    </dsp:sp>
    <dsp:sp modelId="{EEA84B30-BE1D-4937-8B3F-F60859618187}">
      <dsp:nvSpPr>
        <dsp:cNvPr id="0" name=""/>
        <dsp:cNvSpPr/>
      </dsp:nvSpPr>
      <dsp:spPr>
        <a:xfrm>
          <a:off x="8854713" y="937238"/>
          <a:ext cx="1852651" cy="122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The SWRCB has issued a compliance directive following a confirmed exceedance of Well No. 07.</a:t>
          </a:r>
        </a:p>
        <a:p>
          <a:pPr marL="0" lvl="0" indent="0" algn="l" defTabSz="488950">
            <a:lnSpc>
              <a:spcPct val="90000"/>
            </a:lnSpc>
            <a:spcBef>
              <a:spcPct val="0"/>
            </a:spcBef>
            <a:spcAft>
              <a:spcPct val="35000"/>
            </a:spcAft>
            <a:buNone/>
          </a:pPr>
          <a:r>
            <a:rPr lang="en-US" sz="1100" b="0" i="0" kern="1200"/>
            <a:t>A compliance directive is expected for the remaining potable wells by September 2025.</a:t>
          </a:r>
          <a:endParaRPr lang="en-US" sz="1100" kern="1200"/>
        </a:p>
      </dsp:txBody>
      <dsp:txXfrm>
        <a:off x="8854713" y="937238"/>
        <a:ext cx="1852651" cy="1226975"/>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0DC994AA-C437-4EF4-8BEF-0B832D7FA420}" type="datetimeFigureOut">
              <a:rPr lang="en-US" smtClean="0"/>
              <a:t>5/28/2025</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EF757874-EF65-4B61-B062-40C932C81294}" type="slidenum">
              <a:rPr lang="en-US" smtClean="0"/>
              <a:t>‹#›</a:t>
            </a:fld>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3B4FE048-FAD0-D943-9A17-3C4CB7633182}" type="datetimeFigureOut">
              <a:rPr lang="en-US" smtClean="0"/>
              <a:t>5/28/2025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5247812-3409-784D-BAE7-ABE53735D59F}" type="slidenum">
              <a:rPr lang="en-US" smtClean="0"/>
              <a:t>‹#›</a:t>
            </a:fld>
            <a:endParaRPr lang="en-US"/>
          </a:p>
        </p:txBody>
      </p:sp>
    </p:spTree>
    <p:extLst>
      <p:ext uri="{BB962C8B-B14F-4D97-AF65-F5344CB8AC3E}">
        <p14:creationId xmlns:p14="http://schemas.microsoft.com/office/powerpoint/2010/main" val="101503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1</a:t>
            </a:fld>
            <a:endParaRPr lang="en-US"/>
          </a:p>
        </p:txBody>
      </p:sp>
    </p:spTree>
    <p:extLst>
      <p:ext uri="{BB962C8B-B14F-4D97-AF65-F5344CB8AC3E}">
        <p14:creationId xmlns:p14="http://schemas.microsoft.com/office/powerpoint/2010/main" val="854501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10</a:t>
            </a:fld>
            <a:endParaRPr lang="en-US"/>
          </a:p>
        </p:txBody>
      </p:sp>
    </p:spTree>
    <p:extLst>
      <p:ext uri="{BB962C8B-B14F-4D97-AF65-F5344CB8AC3E}">
        <p14:creationId xmlns:p14="http://schemas.microsoft.com/office/powerpoint/2010/main" val="2986387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7631-FA32-654A-72FF-87E9E414C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47150-91DF-95BD-2AEA-C7B416719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E6F4E-AF4E-BF67-28C3-D1849CCA55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6162C4-C500-648B-812F-A97C60CECF51}"/>
              </a:ext>
            </a:extLst>
          </p:cNvPr>
          <p:cNvSpPr>
            <a:spLocks noGrp="1"/>
          </p:cNvSpPr>
          <p:nvPr>
            <p:ph type="sldNum" sz="quarter" idx="5"/>
          </p:nvPr>
        </p:nvSpPr>
        <p:spPr/>
        <p:txBody>
          <a:bodyPr/>
          <a:lstStyle/>
          <a:p>
            <a:fld id="{55247812-3409-784D-BAE7-ABE53735D59F}" type="slidenum">
              <a:rPr lang="en-US" smtClean="0"/>
              <a:t>12</a:t>
            </a:fld>
            <a:endParaRPr lang="en-US"/>
          </a:p>
        </p:txBody>
      </p:sp>
    </p:spTree>
    <p:extLst>
      <p:ext uri="{BB962C8B-B14F-4D97-AF65-F5344CB8AC3E}">
        <p14:creationId xmlns:p14="http://schemas.microsoft.com/office/powerpoint/2010/main" val="4094093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13</a:t>
            </a:fld>
            <a:endParaRPr lang="en-US"/>
          </a:p>
        </p:txBody>
      </p:sp>
    </p:spTree>
    <p:extLst>
      <p:ext uri="{BB962C8B-B14F-4D97-AF65-F5344CB8AC3E}">
        <p14:creationId xmlns:p14="http://schemas.microsoft.com/office/powerpoint/2010/main" val="2793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3A35-1FA6-84F9-C9C9-8EFD760A5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CDB01-A300-500A-E9FF-5021D5B21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90371-6E13-9BA6-3274-E7DFC0AA83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DD689E-823E-FB48-22C9-BEE63C553E8C}"/>
              </a:ext>
            </a:extLst>
          </p:cNvPr>
          <p:cNvSpPr>
            <a:spLocks noGrp="1"/>
          </p:cNvSpPr>
          <p:nvPr>
            <p:ph type="sldNum" sz="quarter" idx="5"/>
          </p:nvPr>
        </p:nvSpPr>
        <p:spPr/>
        <p:txBody>
          <a:bodyPr/>
          <a:lstStyle/>
          <a:p>
            <a:fld id="{55247812-3409-784D-BAE7-ABE53735D59F}" type="slidenum">
              <a:rPr lang="en-US" smtClean="0"/>
              <a:t>2</a:t>
            </a:fld>
            <a:endParaRPr lang="en-US"/>
          </a:p>
        </p:txBody>
      </p:sp>
    </p:spTree>
    <p:extLst>
      <p:ext uri="{BB962C8B-B14F-4D97-AF65-F5344CB8AC3E}">
        <p14:creationId xmlns:p14="http://schemas.microsoft.com/office/powerpoint/2010/main" val="2217294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22FDC-03BD-DA81-B423-122419FA4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A267D-89F9-E8E5-3267-E43AD79F16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5D052D-3B89-39E2-1BD7-CA62E3A145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6B7721-8AA5-6680-1405-06360B1B8135}"/>
              </a:ext>
            </a:extLst>
          </p:cNvPr>
          <p:cNvSpPr>
            <a:spLocks noGrp="1"/>
          </p:cNvSpPr>
          <p:nvPr>
            <p:ph type="sldNum" sz="quarter" idx="5"/>
          </p:nvPr>
        </p:nvSpPr>
        <p:spPr/>
        <p:txBody>
          <a:bodyPr/>
          <a:lstStyle/>
          <a:p>
            <a:fld id="{55247812-3409-784D-BAE7-ABE53735D59F}" type="slidenum">
              <a:rPr lang="en-US" smtClean="0"/>
              <a:t>3</a:t>
            </a:fld>
            <a:endParaRPr lang="en-US"/>
          </a:p>
        </p:txBody>
      </p:sp>
    </p:spTree>
    <p:extLst>
      <p:ext uri="{BB962C8B-B14F-4D97-AF65-F5344CB8AC3E}">
        <p14:creationId xmlns:p14="http://schemas.microsoft.com/office/powerpoint/2010/main" val="3638832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FF993-7671-C968-A2B7-877FCDA5A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3AACE-1432-1617-551F-98E01CBF19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7651BA-7170-8B42-E4CB-ED43D76ECD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144DDE-1C4E-FC58-EC4B-E81D82A222A8}"/>
              </a:ext>
            </a:extLst>
          </p:cNvPr>
          <p:cNvSpPr>
            <a:spLocks noGrp="1"/>
          </p:cNvSpPr>
          <p:nvPr>
            <p:ph type="sldNum" sz="quarter" idx="5"/>
          </p:nvPr>
        </p:nvSpPr>
        <p:spPr/>
        <p:txBody>
          <a:bodyPr/>
          <a:lstStyle/>
          <a:p>
            <a:fld id="{55247812-3409-784D-BAE7-ABE53735D59F}" type="slidenum">
              <a:rPr lang="en-US" smtClean="0"/>
              <a:t>4</a:t>
            </a:fld>
            <a:endParaRPr lang="en-US"/>
          </a:p>
        </p:txBody>
      </p:sp>
    </p:spTree>
    <p:extLst>
      <p:ext uri="{BB962C8B-B14F-4D97-AF65-F5344CB8AC3E}">
        <p14:creationId xmlns:p14="http://schemas.microsoft.com/office/powerpoint/2010/main" val="3733895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B2937-0895-0BF9-0EEA-ED030C2CD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47B89-A2D6-3F31-7236-5DD990E990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357BDF-0B4E-1D47-3A2C-10B06A741E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F4CCFF-1FFB-AF63-271B-3D94812011F3}"/>
              </a:ext>
            </a:extLst>
          </p:cNvPr>
          <p:cNvSpPr>
            <a:spLocks noGrp="1"/>
          </p:cNvSpPr>
          <p:nvPr>
            <p:ph type="sldNum" sz="quarter" idx="5"/>
          </p:nvPr>
        </p:nvSpPr>
        <p:spPr/>
        <p:txBody>
          <a:bodyPr/>
          <a:lstStyle/>
          <a:p>
            <a:fld id="{55247812-3409-784D-BAE7-ABE53735D59F}" type="slidenum">
              <a:rPr lang="en-US" smtClean="0"/>
              <a:t>5</a:t>
            </a:fld>
            <a:endParaRPr lang="en-US"/>
          </a:p>
        </p:txBody>
      </p:sp>
    </p:spTree>
    <p:extLst>
      <p:ext uri="{BB962C8B-B14F-4D97-AF65-F5344CB8AC3E}">
        <p14:creationId xmlns:p14="http://schemas.microsoft.com/office/powerpoint/2010/main" val="1875643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6</a:t>
            </a:fld>
            <a:endParaRPr lang="en-US"/>
          </a:p>
        </p:txBody>
      </p:sp>
    </p:spTree>
    <p:extLst>
      <p:ext uri="{BB962C8B-B14F-4D97-AF65-F5344CB8AC3E}">
        <p14:creationId xmlns:p14="http://schemas.microsoft.com/office/powerpoint/2010/main" val="1718631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247812-3409-784D-BAE7-ABE53735D59F}" type="slidenum">
              <a:rPr lang="en-US" smtClean="0"/>
              <a:t>7</a:t>
            </a:fld>
            <a:endParaRPr lang="en-US"/>
          </a:p>
        </p:txBody>
      </p:sp>
    </p:spTree>
    <p:extLst>
      <p:ext uri="{BB962C8B-B14F-4D97-AF65-F5344CB8AC3E}">
        <p14:creationId xmlns:p14="http://schemas.microsoft.com/office/powerpoint/2010/main" val="3155431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BA4D0-DDC8-8417-0112-C62FB53B1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45666-B99A-D116-F8E1-246ED1757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EFF6D-9516-6BAD-4200-66A9FFE976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2172B8-F3D2-E175-CC49-8608030E5DE5}"/>
              </a:ext>
            </a:extLst>
          </p:cNvPr>
          <p:cNvSpPr>
            <a:spLocks noGrp="1"/>
          </p:cNvSpPr>
          <p:nvPr>
            <p:ph type="sldNum" sz="quarter" idx="5"/>
          </p:nvPr>
        </p:nvSpPr>
        <p:spPr/>
        <p:txBody>
          <a:bodyPr/>
          <a:lstStyle/>
          <a:p>
            <a:fld id="{55247812-3409-784D-BAE7-ABE53735D59F}" type="slidenum">
              <a:rPr lang="en-US" smtClean="0"/>
              <a:t>8</a:t>
            </a:fld>
            <a:endParaRPr lang="en-US"/>
          </a:p>
        </p:txBody>
      </p:sp>
    </p:spTree>
    <p:extLst>
      <p:ext uri="{BB962C8B-B14F-4D97-AF65-F5344CB8AC3E}">
        <p14:creationId xmlns:p14="http://schemas.microsoft.com/office/powerpoint/2010/main" val="3074908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35422-E4FA-EE15-F513-557B46A1B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F5677-47D7-5323-3574-6650DE5460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6353D0-A253-D0E1-E565-5FDF325E98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0345BA-5518-981D-F4C0-6A7FDC65537C}"/>
              </a:ext>
            </a:extLst>
          </p:cNvPr>
          <p:cNvSpPr>
            <a:spLocks noGrp="1"/>
          </p:cNvSpPr>
          <p:nvPr>
            <p:ph type="sldNum" sz="quarter" idx="5"/>
          </p:nvPr>
        </p:nvSpPr>
        <p:spPr/>
        <p:txBody>
          <a:bodyPr/>
          <a:lstStyle/>
          <a:p>
            <a:fld id="{55247812-3409-784D-BAE7-ABE53735D59F}" type="slidenum">
              <a:rPr lang="en-US" smtClean="0"/>
              <a:t>9</a:t>
            </a:fld>
            <a:endParaRPr lang="en-US"/>
          </a:p>
        </p:txBody>
      </p:sp>
    </p:spTree>
    <p:extLst>
      <p:ext uri="{BB962C8B-B14F-4D97-AF65-F5344CB8AC3E}">
        <p14:creationId xmlns:p14="http://schemas.microsoft.com/office/powerpoint/2010/main" val="3586592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7F58C7-D277-8F14-F024-4B41D20D054F}"/>
              </a:ext>
            </a:extLst>
          </p:cNvPr>
          <p:cNvSpPr>
            <a:spLocks noGrp="1"/>
          </p:cNvSpPr>
          <p:nvPr>
            <p:ph type="pic" sz="quarter" idx="10"/>
          </p:nvPr>
        </p:nvSpPr>
        <p:spPr>
          <a:xfrm>
            <a:off x="0" y="0"/>
            <a:ext cx="12192000" cy="6858000"/>
          </a:xfrm>
        </p:spPr>
        <p:txBody>
          <a:bodyPr>
            <a:normAutofit/>
          </a:bodyPr>
          <a:lstStyle>
            <a:lvl1pPr marL="0" indent="0" algn="ctr">
              <a:buNone/>
              <a:defRPr sz="2000">
                <a:solidFill>
                  <a:schemeClr val="bg1"/>
                </a:solidFill>
              </a:defRPr>
            </a:lvl1pPr>
          </a:lstStyle>
          <a:p>
            <a:r>
              <a:rPr lang="en-US"/>
              <a:t>Click icon to add picture</a:t>
            </a:r>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800">
                <a:solidFill>
                  <a:schemeClr val="bg1"/>
                </a:solidFill>
              </a:defRPr>
            </a:lvl1pPr>
          </a:lstStyle>
          <a:p>
            <a:r>
              <a:rPr lang="en-US"/>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a:t>Click to add title</a:t>
            </a:r>
          </a:p>
        </p:txBody>
      </p:sp>
      <p:sp>
        <p:nvSpPr>
          <p:cNvPr id="8" name="Content Placeholder 10">
            <a:extLst>
              <a:ext uri="{FF2B5EF4-FFF2-40B4-BE49-F238E27FC236}">
                <a16:creationId xmlns:a16="http://schemas.microsoft.com/office/drawing/2014/main" id="{A524C1E0-92FE-D7D2-83A7-46D29A838874}"/>
              </a:ext>
            </a:extLst>
          </p:cNvPr>
          <p:cNvSpPr>
            <a:spLocks noGrp="1"/>
          </p:cNvSpPr>
          <p:nvPr>
            <p:ph sz="quarter" idx="15" hasCustomPrompt="1"/>
          </p:nvPr>
        </p:nvSpPr>
        <p:spPr>
          <a:xfrm>
            <a:off x="838200"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427E0367-8E38-8905-DC9A-D0C376A591A7}"/>
              </a:ext>
            </a:extLst>
          </p:cNvPr>
          <p:cNvSpPr>
            <a:spLocks noGrp="1"/>
          </p:cNvSpPr>
          <p:nvPr>
            <p:ph sz="quarter" idx="16" hasCustomPrompt="1"/>
          </p:nvPr>
        </p:nvSpPr>
        <p:spPr>
          <a:xfrm>
            <a:off x="6219464"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43D847DE-29F2-8ABB-1718-34BED4F37718}"/>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5/28/2025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770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lvl1pPr algn="ctr">
              <a:defRPr sz="3200"/>
            </a:lvl1pPr>
          </a:lstStyle>
          <a:p>
            <a:r>
              <a:rPr lang="en-US"/>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613186" y="2107800"/>
            <a:ext cx="10965628" cy="3920196"/>
          </a:xfrm>
        </p:spPr>
        <p:txBody>
          <a:bodyPr/>
          <a:lstStyle>
            <a:lvl1pPr>
              <a:defRPr/>
            </a:lvl1pPr>
          </a:lstStyle>
          <a:p>
            <a:r>
              <a:rPr lang="en-US"/>
              <a:t>Click icon to add table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5/28/2025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2609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6EE6F3F-63EB-5C0E-2307-3B7CBBA1C374}"/>
              </a:ext>
            </a:extLst>
          </p:cNvPr>
          <p:cNvSpPr>
            <a:spLocks noGrp="1"/>
          </p:cNvSpPr>
          <p:nvPr>
            <p:ph type="pic" sz="quarter" idx="11"/>
          </p:nvPr>
        </p:nvSpPr>
        <p:spPr>
          <a:xfrm>
            <a:off x="0" y="0"/>
            <a:ext cx="12192000" cy="6858000"/>
          </a:xfrm>
          <a:solidFill>
            <a:schemeClr val="tx1"/>
          </a:solidFill>
        </p:spPr>
        <p:txBody>
          <a:bodyPr>
            <a:normAutofit/>
          </a:bodyPr>
          <a:lstStyle>
            <a:lvl1pPr marL="0" indent="0" algn="ctr">
              <a:buNone/>
              <a:defRPr sz="2000">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62437" y="400485"/>
            <a:ext cx="9467127" cy="2527911"/>
          </a:xfrm>
        </p:spPr>
        <p:txBody>
          <a:bodyPr anchor="b">
            <a:noAutofit/>
          </a:bodyPr>
          <a:lstStyle>
            <a:lvl1pPr algn="ctr">
              <a:spcBef>
                <a:spcPts val="1000"/>
              </a:spcBef>
              <a:defRPr>
                <a:solidFill>
                  <a:schemeClr val="bg1"/>
                </a:solidFill>
              </a:defRPr>
            </a:lvl1pPr>
          </a:lstStyle>
          <a:p>
            <a:r>
              <a:rPr lang="en-US"/>
              <a:t>Click to add title</a:t>
            </a:r>
          </a:p>
        </p:txBody>
      </p:sp>
      <p:sp>
        <p:nvSpPr>
          <p:cNvPr id="10" name="Text Placeholder 9">
            <a:extLst>
              <a:ext uri="{FF2B5EF4-FFF2-40B4-BE49-F238E27FC236}">
                <a16:creationId xmlns:a16="http://schemas.microsoft.com/office/drawing/2014/main" id="{E12DA517-30B0-BC62-0422-F995FB9189E2}"/>
              </a:ext>
            </a:extLst>
          </p:cNvPr>
          <p:cNvSpPr>
            <a:spLocks noGrp="1"/>
          </p:cNvSpPr>
          <p:nvPr>
            <p:ph type="body" sz="quarter" idx="10" hasCustomPrompt="1"/>
          </p:nvPr>
        </p:nvSpPr>
        <p:spPr>
          <a:xfrm>
            <a:off x="1362075" y="3738622"/>
            <a:ext cx="9467850" cy="2527911"/>
          </a:xfrm>
        </p:spPr>
        <p:txBody>
          <a:bodyPr>
            <a:normAutofit/>
          </a:bodyPr>
          <a:lstStyle>
            <a:lvl1pPr marL="0" indent="0" algn="ctr">
              <a:spcBef>
                <a:spcPts val="1000"/>
              </a:spcBef>
              <a:buNone/>
              <a:defRPr sz="1800">
                <a:solidFill>
                  <a:schemeClr val="bg1"/>
                </a:solidFill>
              </a:defRPr>
            </a:lvl1pPr>
            <a:lvl2pPr marL="457200" indent="0" algn="ctr">
              <a:spcBef>
                <a:spcPts val="1000"/>
              </a:spcBef>
              <a:buNone/>
              <a:defRPr sz="1800">
                <a:solidFill>
                  <a:schemeClr val="bg1"/>
                </a:solidFill>
              </a:defRPr>
            </a:lvl2pPr>
            <a:lvl3pPr marL="914400" indent="0" algn="ctr">
              <a:spcBef>
                <a:spcPts val="1000"/>
              </a:spcBef>
              <a:buNone/>
              <a:defRPr sz="1800">
                <a:solidFill>
                  <a:schemeClr val="bg1"/>
                </a:solidFill>
              </a:defRPr>
            </a:lvl3pPr>
            <a:lvl4pPr marL="1371600" indent="0" algn="ctr">
              <a:spcBef>
                <a:spcPts val="1000"/>
              </a:spcBef>
              <a:buNone/>
              <a:defRPr sz="1800">
                <a:solidFill>
                  <a:schemeClr val="bg1"/>
                </a:solidFill>
              </a:defRPr>
            </a:lvl4pPr>
            <a:lvl5pPr marL="1828800" indent="0" algn="ctr">
              <a:spcBef>
                <a:spcPts val="1000"/>
              </a:spcBef>
              <a:buNone/>
              <a:defRPr sz="1800">
                <a:solidFill>
                  <a:schemeClr val="bg1"/>
                </a:solidFill>
              </a:defRPr>
            </a:lvl5pPr>
          </a:lstStyle>
          <a:p>
            <a:pPr lvl="0"/>
            <a:r>
              <a:rPr lang="en-US"/>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562816" y="457200"/>
            <a:ext cx="4837176" cy="1993392"/>
          </a:xfrm>
        </p:spPr>
        <p:txBody>
          <a:bodyPr anchor="b">
            <a:noAutofit/>
          </a:bodyPr>
          <a:lstStyle>
            <a:lvl1pPr>
              <a:defRPr sz="3200"/>
            </a:lvl1pPr>
          </a:lstStyle>
          <a:p>
            <a:r>
              <a:rPr lang="en-US"/>
              <a:t>Click to add title</a:t>
            </a:r>
          </a:p>
        </p:txBody>
      </p:sp>
      <p:sp>
        <p:nvSpPr>
          <p:cNvPr id="10" name="Picture Placeholder 9">
            <a:extLst>
              <a:ext uri="{FF2B5EF4-FFF2-40B4-BE49-F238E27FC236}">
                <a16:creationId xmlns:a16="http://schemas.microsoft.com/office/drawing/2014/main" id="{6B8CBAD6-FC79-B2BB-0B67-26429A6D4C8C}"/>
              </a:ext>
            </a:extLst>
          </p:cNvPr>
          <p:cNvSpPr>
            <a:spLocks noGrp="1"/>
          </p:cNvSpPr>
          <p:nvPr>
            <p:ph type="pic" sz="quarter" idx="10"/>
          </p:nvPr>
        </p:nvSpPr>
        <p:spPr>
          <a:xfrm>
            <a:off x="-28882" y="0"/>
            <a:ext cx="6115050" cy="6858000"/>
          </a:xfrm>
          <a:prstGeom prst="parallelogram">
            <a:avLst/>
          </a:prstGeom>
          <a:ln>
            <a:noFill/>
          </a:ln>
        </p:spPr>
        <p:txBody>
          <a:bodyPr tIns="0">
            <a:normAutofit/>
          </a:bodyPr>
          <a:lstStyle>
            <a:lvl1pPr marL="0" indent="0" algn="ctr">
              <a:buNone/>
              <a:defRPr sz="2000"/>
            </a:lvl1pPr>
          </a:lstStyle>
          <a:p>
            <a:r>
              <a:rPr lang="en-US"/>
              <a:t>Click icon to add picture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562818" y="2752344"/>
            <a:ext cx="4837174" cy="3136392"/>
          </a:xfrm>
        </p:spPr>
        <p:txBody>
          <a:bodyPr anchor="t" anchorCtr="0">
            <a:normAutofit/>
          </a:bodyPr>
          <a:lstStyle>
            <a:lvl1pPr marL="0" indent="0">
              <a:lnSpc>
                <a:spcPct val="150000"/>
              </a:lnSpc>
              <a:spcBef>
                <a:spcPts val="1000"/>
              </a:spcBef>
              <a:buNone/>
              <a:defRPr sz="1800" cap="all" spc="300" baseline="0"/>
            </a:lvl1pPr>
            <a:lvl2pPr marL="457200" indent="0">
              <a:lnSpc>
                <a:spcPct val="150000"/>
              </a:lnSpc>
              <a:spcBef>
                <a:spcPts val="1000"/>
              </a:spcBef>
              <a:buNone/>
              <a:defRPr sz="1800" cap="all" spc="300" baseline="0"/>
            </a:lvl2pPr>
            <a:lvl3pPr marL="914400" indent="0">
              <a:lnSpc>
                <a:spcPct val="150000"/>
              </a:lnSpc>
              <a:spcBef>
                <a:spcPts val="1000"/>
              </a:spcBef>
              <a:buNone/>
              <a:defRPr sz="1800" cap="all" spc="300" baseline="0"/>
            </a:lvl3pPr>
            <a:lvl4pPr marL="1371600" indent="0">
              <a:lnSpc>
                <a:spcPct val="150000"/>
              </a:lnSpc>
              <a:spcBef>
                <a:spcPts val="1000"/>
              </a:spcBef>
              <a:buNone/>
              <a:defRPr sz="1800" cap="all" spc="300" baseline="0"/>
            </a:lvl4pPr>
            <a:lvl5pPr marL="1828800" indent="0">
              <a:lnSpc>
                <a:spcPct val="150000"/>
              </a:lnSpc>
              <a:spcBef>
                <a:spcPts val="1000"/>
              </a:spcBef>
              <a:buNone/>
              <a:defRPr sz="1800" cap="all" spc="300" baseline="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34796A3-781D-5244-DAB8-2D6EE0AC3B70}"/>
              </a:ext>
              <a:ext uri="{C183D7F6-B498-43B3-948B-1728B52AA6E4}">
                <adec:decorative xmlns:adec="http://schemas.microsoft.com/office/drawing/2017/decorative" val="1"/>
              </a:ext>
            </a:extLst>
          </p:cNvPr>
          <p:cNvSpPr/>
          <p:nvPr userDrawn="1"/>
        </p:nvSpPr>
        <p:spPr>
          <a:xfrm>
            <a:off x="6562817"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3880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117600" y="762000"/>
            <a:ext cx="5066250" cy="2900680"/>
          </a:xfrm>
        </p:spPr>
        <p:txBody>
          <a:bodyPr anchor="b">
            <a:noAutofit/>
          </a:bodyPr>
          <a:lstStyle>
            <a:lvl1pPr algn="ct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82836803-D9E6-3DF1-3B90-1E7E677CC7B7}"/>
              </a:ext>
            </a:extLst>
          </p:cNvPr>
          <p:cNvSpPr>
            <a:spLocks noGrp="1"/>
          </p:cNvSpPr>
          <p:nvPr>
            <p:ph type="pic" sz="quarter" idx="10" hasCustomPrompt="1"/>
          </p:nvPr>
        </p:nvSpPr>
        <p:spPr>
          <a:xfrm flipH="1">
            <a:off x="6086167" y="-22225"/>
            <a:ext cx="6080760" cy="6902450"/>
          </a:xfrm>
          <a:prstGeom prst="parallelogram">
            <a:avLst/>
          </a:prstGeom>
          <a:ln>
            <a:noFill/>
          </a:ln>
        </p:spPr>
        <p:txBody>
          <a:bodyPr lIns="0" tIns="0">
            <a:normAutofit/>
          </a:bodyPr>
          <a:lstStyle>
            <a:lvl1pPr marL="0" indent="0" algn="l">
              <a:buNone/>
              <a:defRPr sz="2000"/>
            </a:lvl1pPr>
          </a:lstStyle>
          <a:p>
            <a:r>
              <a:rPr lang="en-US"/>
              <a:t>Click icon to add image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117600" y="4145280"/>
            <a:ext cx="5066250" cy="690880"/>
          </a:xfrm>
          <a:gradFill flip="none" rotWithShape="1">
            <a:gsLst>
              <a:gs pos="0">
                <a:schemeClr val="accent5"/>
              </a:gs>
              <a:gs pos="100000">
                <a:schemeClr val="accent2">
                  <a:lumMod val="97000"/>
                  <a:lumOff val="3000"/>
                </a:schemeClr>
              </a:gs>
              <a:gs pos="50000">
                <a:schemeClr val="accent1"/>
              </a:gs>
            </a:gsLst>
            <a:lin ang="10200000" scaled="0"/>
            <a:tileRect/>
          </a:gradFill>
        </p:spPr>
        <p:txBody>
          <a:bodyPr anchor="ctr">
            <a:normAutofit/>
          </a:bodyPr>
          <a:lstStyle>
            <a:lvl1pPr marL="0" indent="0" algn="ctr">
              <a:buNone/>
              <a:defRPr sz="240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subtitle</a:t>
            </a:r>
          </a:p>
        </p:txBody>
      </p:sp>
    </p:spTree>
    <p:extLst>
      <p:ext uri="{BB962C8B-B14F-4D97-AF65-F5344CB8AC3E}">
        <p14:creationId xmlns:p14="http://schemas.microsoft.com/office/powerpoint/2010/main" val="192418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5242425" y="466344"/>
            <a:ext cx="6241651" cy="1710354"/>
          </a:xfrm>
        </p:spPr>
        <p:txBody>
          <a:bodyPr bIns="0" anchor="ctr" anchorCtr="0">
            <a:noAutofit/>
          </a:bodyPr>
          <a:lstStyle>
            <a:lvl1pPr>
              <a:defRPr sz="3200"/>
            </a:lvl1pPr>
          </a:lstStyle>
          <a:p>
            <a:r>
              <a:rPr lang="en-US"/>
              <a:t>Click to add title</a:t>
            </a:r>
          </a:p>
        </p:txBody>
      </p:sp>
      <p:sp>
        <p:nvSpPr>
          <p:cNvPr id="10" name="Picture Placeholder 9">
            <a:extLst>
              <a:ext uri="{FF2B5EF4-FFF2-40B4-BE49-F238E27FC236}">
                <a16:creationId xmlns:a16="http://schemas.microsoft.com/office/drawing/2014/main" id="{511A5385-FB23-93A8-2B8F-9887244244DF}"/>
              </a:ext>
            </a:extLst>
          </p:cNvPr>
          <p:cNvSpPr>
            <a:spLocks noGrp="1"/>
          </p:cNvSpPr>
          <p:nvPr>
            <p:ph type="pic" sz="quarter" idx="10"/>
          </p:nvPr>
        </p:nvSpPr>
        <p:spPr>
          <a:xfrm>
            <a:off x="0" y="0"/>
            <a:ext cx="4287838" cy="6858000"/>
          </a:xfrm>
        </p:spPr>
        <p:txBody>
          <a:bodyPr>
            <a:normAutofit/>
          </a:bodyPr>
          <a:lstStyle>
            <a:lvl1pPr marL="0" indent="0" algn="ctr">
              <a:buNone/>
              <a:defRPr sz="2000"/>
            </a:lvl1pPr>
          </a:lstStyle>
          <a:p>
            <a:r>
              <a:rPr lang="en-US"/>
              <a:t>Click icon to add picture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242426" y="2286000"/>
            <a:ext cx="6241650" cy="3474720"/>
          </a:xfrm>
        </p:spPr>
        <p:txBody>
          <a:bodyPr>
            <a:normAutofit/>
          </a:bodyPr>
          <a:lstStyle>
            <a:lvl1pPr marL="228600" indent="-228600">
              <a:spcBef>
                <a:spcPts val="1000"/>
              </a:spcBef>
              <a:spcAft>
                <a:spcPts val="1000"/>
              </a:spcAft>
              <a:buClr>
                <a:schemeClr val="accent2"/>
              </a:buClr>
              <a:buFont typeface="Wingdings" panose="05000000000000000000" pitchFamily="2" charset="2"/>
              <a:buChar char="§"/>
              <a:defRPr sz="1800"/>
            </a:lvl1pPr>
            <a:lvl2pPr marL="228600" indent="-228600">
              <a:spcBef>
                <a:spcPts val="1000"/>
              </a:spcBef>
              <a:spcAft>
                <a:spcPts val="1000"/>
              </a:spcAft>
              <a:buClr>
                <a:schemeClr val="accent2"/>
              </a:buClr>
              <a:buFont typeface="Wingdings" panose="05000000000000000000" pitchFamily="2" charset="2"/>
              <a:buChar char="§"/>
              <a:defRPr sz="1800"/>
            </a:lvl2pPr>
            <a:lvl3pPr marL="228600" indent="-228600">
              <a:spcBef>
                <a:spcPts val="1000"/>
              </a:spcBef>
              <a:spcAft>
                <a:spcPts val="1000"/>
              </a:spcAft>
              <a:buClr>
                <a:schemeClr val="accent2"/>
              </a:buClr>
              <a:buFont typeface="Wingdings" panose="05000000000000000000" pitchFamily="2" charset="2"/>
              <a:buChar char="§"/>
              <a:defRPr sz="1800"/>
            </a:lvl3pPr>
            <a:lvl4pPr marL="228600" indent="-228600">
              <a:spcBef>
                <a:spcPts val="1000"/>
              </a:spcBef>
              <a:spcAft>
                <a:spcPts val="1000"/>
              </a:spcAft>
              <a:buClr>
                <a:schemeClr val="accent2"/>
              </a:buClr>
              <a:buFont typeface="Wingdings" panose="05000000000000000000" pitchFamily="2" charset="2"/>
              <a:buChar char="§"/>
              <a:defRPr sz="1800"/>
            </a:lvl4pPr>
            <a:lvl5pPr marL="228600" indent="-228600">
              <a:spcBef>
                <a:spcPts val="1000"/>
              </a:spcBef>
              <a:spcAft>
                <a:spcPts val="1000"/>
              </a:spcAft>
              <a:buClr>
                <a:schemeClr val="accent2"/>
              </a:buClr>
              <a:buFont typeface="Wingdings" panose="05000000000000000000" pitchFamily="2" charset="2"/>
              <a:buChar char="§"/>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0E25A87-9155-9E07-878F-CEC0B137C2D7}"/>
              </a:ext>
              <a:ext uri="{C183D7F6-B498-43B3-948B-1728B52AA6E4}">
                <adec:decorative xmlns:adec="http://schemas.microsoft.com/office/drawing/2017/decorative" val="1"/>
              </a:ext>
            </a:extLst>
          </p:cNvPr>
          <p:cNvSpPr/>
          <p:nvPr userDrawn="1"/>
        </p:nvSpPr>
        <p:spPr>
          <a:xfrm>
            <a:off x="5291586"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89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1143000"/>
            <a:ext cx="9144000" cy="2286000"/>
          </a:xfrm>
        </p:spPr>
        <p:txBody>
          <a:bodyPr anchor="b">
            <a:noAutofit/>
          </a:bodyPr>
          <a:lstStyle>
            <a:lvl1pPr algn="ctr">
              <a:defRPr sz="4800"/>
            </a:lvl1pPr>
          </a:lstStyle>
          <a:p>
            <a:r>
              <a:rPr lang="en-US"/>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835198"/>
            <a:ext cx="9144000" cy="683219"/>
          </a:xfrm>
          <a:gradFill>
            <a:gsLst>
              <a:gs pos="0">
                <a:schemeClr val="accent5"/>
              </a:gs>
              <a:gs pos="100000">
                <a:schemeClr val="accent2">
                  <a:lumMod val="97000"/>
                  <a:lumOff val="3000"/>
                </a:schemeClr>
              </a:gs>
              <a:gs pos="50000">
                <a:schemeClr val="accent1"/>
              </a:gs>
            </a:gsLst>
            <a:path path="circle">
              <a:fillToRect l="100000" t="100000"/>
            </a:path>
          </a:gradFill>
        </p:spPr>
        <p:txBody>
          <a:bodyPr anchor="ctr">
            <a:normAutofit/>
          </a:bodyPr>
          <a:lstStyle>
            <a:lvl1pPr marL="0" indent="0" algn="ctr">
              <a:buNone/>
              <a:defRPr sz="24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subtitle</a:t>
            </a:r>
          </a:p>
        </p:txBody>
      </p:sp>
    </p:spTree>
    <p:extLst>
      <p:ext uri="{BB962C8B-B14F-4D97-AF65-F5344CB8AC3E}">
        <p14:creationId xmlns:p14="http://schemas.microsoft.com/office/powerpoint/2010/main" val="156372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77E27-B60E-C6DD-BAAF-5CCC3D59E5D5}"/>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a:t>Click to add title</a:t>
            </a:r>
          </a:p>
        </p:txBody>
      </p:sp>
      <p:sp>
        <p:nvSpPr>
          <p:cNvPr id="9" name="Content Placeholder 10">
            <a:extLst>
              <a:ext uri="{FF2B5EF4-FFF2-40B4-BE49-F238E27FC236}">
                <a16:creationId xmlns:a16="http://schemas.microsoft.com/office/drawing/2014/main" id="{964CA031-27E0-D0AA-1451-A904CCF234FE}"/>
              </a:ext>
            </a:extLst>
          </p:cNvPr>
          <p:cNvSpPr>
            <a:spLocks noGrp="1"/>
          </p:cNvSpPr>
          <p:nvPr>
            <p:ph sz="quarter" idx="13" hasCustomPrompt="1"/>
          </p:nvPr>
        </p:nvSpPr>
        <p:spPr>
          <a:xfrm>
            <a:off x="838199" y="2024781"/>
            <a:ext cx="5212079"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81FE0D7D-86B7-CCD2-A7A1-70E95846B542}"/>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5/28/2025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5052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a:t>Click to add title</a:t>
            </a:r>
          </a:p>
        </p:txBody>
      </p:sp>
      <p:sp>
        <p:nvSpPr>
          <p:cNvPr id="11" name="Content Placeholder 10">
            <a:extLst>
              <a:ext uri="{FF2B5EF4-FFF2-40B4-BE49-F238E27FC236}">
                <a16:creationId xmlns:a16="http://schemas.microsoft.com/office/drawing/2014/main" id="{2D2DE411-9D7C-15AE-0B59-F26B2BF8C522}"/>
              </a:ext>
            </a:extLst>
          </p:cNvPr>
          <p:cNvSpPr>
            <a:spLocks noGrp="1"/>
          </p:cNvSpPr>
          <p:nvPr>
            <p:ph sz="quarter" idx="13" hasCustomPrompt="1"/>
          </p:nvPr>
        </p:nvSpPr>
        <p:spPr>
          <a:xfrm>
            <a:off x="838200" y="2024781"/>
            <a:ext cx="2878394" cy="4137189"/>
          </a:xfrm>
        </p:spPr>
        <p:txBody>
          <a:bodyPr>
            <a:normAutofit/>
          </a:bodyPr>
          <a:lstStyle>
            <a:lvl1pPr marL="342900" indent="-342900">
              <a:spcBef>
                <a:spcPts val="1000"/>
              </a:spcBef>
              <a:spcAft>
                <a:spcPts val="1000"/>
              </a:spcAft>
              <a:buClr>
                <a:schemeClr val="accent2"/>
              </a:buClr>
              <a:buFont typeface="+mj-lt"/>
              <a:buAutoNum type="arabicPeriod"/>
              <a:defRPr sz="1800">
                <a:latin typeface="+mn-lt"/>
              </a:defRPr>
            </a:lvl1pPr>
            <a:lvl2pPr marL="800100" indent="-342900">
              <a:spcBef>
                <a:spcPts val="1000"/>
              </a:spcBef>
              <a:spcAft>
                <a:spcPts val="1000"/>
              </a:spcAft>
              <a:buClr>
                <a:schemeClr val="accent2"/>
              </a:buClr>
              <a:buFont typeface="+mj-lt"/>
              <a:buAutoNum type="alphaLcPeriod"/>
              <a:defRPr sz="1800">
                <a:latin typeface="+mn-lt"/>
              </a:defRPr>
            </a:lvl2pPr>
            <a:lvl3pPr marL="1257300" indent="-342900">
              <a:spcBef>
                <a:spcPts val="1000"/>
              </a:spcBef>
              <a:spcAft>
                <a:spcPts val="1000"/>
              </a:spcAft>
              <a:buClr>
                <a:schemeClr val="accent2"/>
              </a:buClr>
              <a:buFont typeface="+mj-lt"/>
              <a:buAutoNum type="arabicParenR"/>
              <a:defRPr sz="1800">
                <a:latin typeface="+mn-lt"/>
              </a:defRPr>
            </a:lvl3pPr>
            <a:lvl4pPr marL="1714500" indent="-342900">
              <a:spcBef>
                <a:spcPts val="1000"/>
              </a:spcBef>
              <a:spcAft>
                <a:spcPts val="1000"/>
              </a:spcAft>
              <a:buClr>
                <a:schemeClr val="accent2"/>
              </a:buClr>
              <a:buFont typeface="+mj-lt"/>
              <a:buAutoNum type="alphaLcParenR"/>
              <a:defRPr sz="1800">
                <a:latin typeface="+mn-lt"/>
              </a:defRPr>
            </a:lvl4pPr>
            <a:lvl5pPr marL="2057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a:t>Click to add text</a:t>
            </a:r>
          </a:p>
          <a:p>
            <a:pPr lvl="1"/>
            <a:r>
              <a:rPr lang="en-US"/>
              <a:t>Second level</a:t>
            </a:r>
          </a:p>
          <a:p>
            <a:pPr lvl="2"/>
            <a:r>
              <a:rPr lang="en-US"/>
              <a:t>Third level</a:t>
            </a:r>
          </a:p>
          <a:p>
            <a:pPr lvl="3"/>
            <a:r>
              <a:rPr lang="en-US"/>
              <a:t>Fourth level</a:t>
            </a:r>
          </a:p>
        </p:txBody>
      </p:sp>
      <p:sp>
        <p:nvSpPr>
          <p:cNvPr id="4" name="Content Placeholder 10">
            <a:extLst>
              <a:ext uri="{FF2B5EF4-FFF2-40B4-BE49-F238E27FC236}">
                <a16:creationId xmlns:a16="http://schemas.microsoft.com/office/drawing/2014/main" id="{60FEDE7C-502F-ECFE-4136-E99206849C2A}"/>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5/28/2025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65785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448056"/>
            <a:ext cx="6172200" cy="1581912"/>
          </a:xfrm>
        </p:spPr>
        <p:txBody>
          <a:bodyPr anchor="b" anchorCtr="0">
            <a:noAutofit/>
          </a:bodyPr>
          <a:lstStyle>
            <a:lvl1pPr>
              <a:defRPr sz="3200"/>
            </a:lvl1pPr>
          </a:lstStyle>
          <a:p>
            <a:r>
              <a:rPr lang="en-US"/>
              <a:t>Click to edit Master title style</a:t>
            </a:r>
          </a:p>
        </p:txBody>
      </p:sp>
      <p:sp>
        <p:nvSpPr>
          <p:cNvPr id="4" name="Content Placeholder 10">
            <a:extLst>
              <a:ext uri="{FF2B5EF4-FFF2-40B4-BE49-F238E27FC236}">
                <a16:creationId xmlns:a16="http://schemas.microsoft.com/office/drawing/2014/main" id="{5F30E2A0-23EF-51B1-8ABD-00429EEA0642}"/>
              </a:ext>
            </a:extLst>
          </p:cNvPr>
          <p:cNvSpPr>
            <a:spLocks noGrp="1"/>
          </p:cNvSpPr>
          <p:nvPr>
            <p:ph sz="quarter" idx="14" hasCustomPrompt="1"/>
          </p:nvPr>
        </p:nvSpPr>
        <p:spPr>
          <a:xfrm>
            <a:off x="838200" y="2257063"/>
            <a:ext cx="4894006" cy="3904906"/>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AF15552F-C66B-341F-2D37-0389710BA5E2}"/>
              </a:ext>
            </a:extLst>
          </p:cNvPr>
          <p:cNvSpPr>
            <a:spLocks noGrp="1"/>
          </p:cNvSpPr>
          <p:nvPr>
            <p:ph type="pic" sz="quarter" idx="10"/>
          </p:nvPr>
        </p:nvSpPr>
        <p:spPr>
          <a:xfrm>
            <a:off x="7500938" y="-22225"/>
            <a:ext cx="4714875" cy="6880225"/>
          </a:xfrm>
        </p:spPr>
        <p:txBody>
          <a:bodyPr>
            <a:normAutofit/>
          </a:bodyPr>
          <a:lstStyle>
            <a:lvl1pPr marL="0" indent="0" algn="ctr">
              <a:buNone/>
              <a:defRPr sz="2000"/>
            </a:lvl1pPr>
          </a:lstStyle>
          <a:p>
            <a:r>
              <a:rPr lang="en-US"/>
              <a:t>Click icon to add picture</a:t>
            </a:r>
          </a:p>
        </p:txBody>
      </p:sp>
      <p:sp>
        <p:nvSpPr>
          <p:cNvPr id="12" name="Rectangle 11">
            <a:extLst>
              <a:ext uri="{FF2B5EF4-FFF2-40B4-BE49-F238E27FC236}">
                <a16:creationId xmlns:a16="http://schemas.microsoft.com/office/drawing/2014/main" id="{0D8DCC6D-8B88-7BE0-7240-F743AE09EC48}"/>
              </a:ext>
              <a:ext uri="{C183D7F6-B498-43B3-948B-1728B52AA6E4}">
                <adec:decorative xmlns:adec="http://schemas.microsoft.com/office/drawing/2017/decorative" val="1"/>
              </a:ext>
            </a:extLst>
          </p:cNvPr>
          <p:cNvSpPr/>
          <p:nvPr userDrawn="1"/>
        </p:nvSpPr>
        <p:spPr>
          <a:xfrm>
            <a:off x="993814"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4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a:t>Click to add title</a:t>
            </a:r>
          </a:p>
        </p:txBody>
      </p:sp>
      <p:sp>
        <p:nvSpPr>
          <p:cNvPr id="4" name="Content Placeholder 10">
            <a:extLst>
              <a:ext uri="{FF2B5EF4-FFF2-40B4-BE49-F238E27FC236}">
                <a16:creationId xmlns:a16="http://schemas.microsoft.com/office/drawing/2014/main" id="{9C3ED3BF-FF6B-07FA-72C4-F6102A8558AF}"/>
              </a:ext>
            </a:extLst>
          </p:cNvPr>
          <p:cNvSpPr>
            <a:spLocks noGrp="1"/>
          </p:cNvSpPr>
          <p:nvPr>
            <p:ph sz="quarter" idx="15" hasCustomPrompt="1"/>
          </p:nvPr>
        </p:nvSpPr>
        <p:spPr>
          <a:xfrm>
            <a:off x="896074" y="2106591"/>
            <a:ext cx="2067045" cy="3633787"/>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600">
                <a:latin typeface="+mn-lt"/>
              </a:defRPr>
            </a:lvl2pPr>
            <a:lvl3pPr marL="457200" indent="-228600">
              <a:spcBef>
                <a:spcPts val="1000"/>
              </a:spcBef>
              <a:spcAft>
                <a:spcPts val="1000"/>
              </a:spcAft>
              <a:buClr>
                <a:schemeClr val="accent2"/>
              </a:buClr>
              <a:buFont typeface="Wingdings" panose="05000000000000000000" pitchFamily="2" charset="2"/>
              <a:buChar char="§"/>
              <a:defRPr sz="1400">
                <a:latin typeface="+mn-lt"/>
              </a:defRPr>
            </a:lvl3pPr>
            <a:lvl4pPr marL="685800" indent="-228600">
              <a:spcBef>
                <a:spcPts val="1000"/>
              </a:spcBef>
              <a:spcAft>
                <a:spcPts val="1000"/>
              </a:spcAft>
              <a:buClr>
                <a:schemeClr val="accent2"/>
              </a:buClr>
              <a:buFont typeface="Wingdings" panose="05000000000000000000" pitchFamily="2" charset="2"/>
              <a:buChar char="§"/>
              <a:defRPr sz="1400">
                <a:latin typeface="+mn-lt"/>
              </a:defRPr>
            </a:lvl4pPr>
            <a:lvl5pPr marL="914400" indent="-228600">
              <a:spcBef>
                <a:spcPts val="1000"/>
              </a:spcBef>
              <a:spcAft>
                <a:spcPts val="1000"/>
              </a:spcAft>
              <a:buClr>
                <a:schemeClr val="accent2"/>
              </a:buClr>
              <a:buFont typeface="Wingdings" panose="05000000000000000000" pitchFamily="2" charset="2"/>
              <a:buChar char="§"/>
              <a:defRPr sz="12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3483980" y="2106591"/>
            <a:ext cx="7869820" cy="4016713"/>
          </a:xfrm>
        </p:spPr>
        <p:txBody>
          <a:bodyPr/>
          <a:lstStyle/>
          <a:p>
            <a:r>
              <a:rPr lang="en-US"/>
              <a:t>Click icon to add table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5/28/2025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081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5/28/2025</a:t>
            </a:fld>
            <a:endParaRPr lang="en-US"/>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9" r:id="rId3"/>
    <p:sldLayoutId id="2147483650" r:id="rId4"/>
    <p:sldLayoutId id="2147483649" r:id="rId5"/>
    <p:sldLayoutId id="2147483662" r:id="rId6"/>
    <p:sldLayoutId id="2147483663" r:id="rId7"/>
    <p:sldLayoutId id="2147483652" r:id="rId8"/>
    <p:sldLayoutId id="2147483666" r:id="rId9"/>
    <p:sldLayoutId id="2147483664" r:id="rId10"/>
    <p:sldLayoutId id="2147483665" r:id="rId11"/>
    <p:sldLayoutId id="2147483661" r:id="rId12"/>
  </p:sldLayoutIdLst>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1117600" y="762000"/>
            <a:ext cx="5066250" cy="2900680"/>
          </a:xfrm>
          <a:noFill/>
        </p:spPr>
        <p:txBody>
          <a:bodyPr>
            <a:noAutofit/>
          </a:bodyPr>
          <a:lstStyle/>
          <a:p>
            <a:r>
              <a:rPr lang="en-US"/>
              <a:t>2025 Hexavalent Chromium (Cr6) regulation</a:t>
            </a:r>
          </a:p>
        </p:txBody>
      </p:sp>
      <p:pic>
        <p:nvPicPr>
          <p:cNvPr id="91" name="Picture Placeholder 90">
            <a:extLst>
              <a:ext uri="{FF2B5EF4-FFF2-40B4-BE49-F238E27FC236}">
                <a16:creationId xmlns:a16="http://schemas.microsoft.com/office/drawing/2014/main" id="{BC622EA4-CCB7-907A-0126-D0A68A5DC780}"/>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5223" r="25223"/>
          <a:stretch/>
        </p:blipFill>
        <p:spPr>
          <a:xfrm flipH="1">
            <a:off x="6086167" y="-22225"/>
            <a:ext cx="6080760" cy="6902450"/>
          </a:xfrm>
        </p:spPr>
      </p:pic>
      <p:sp>
        <p:nvSpPr>
          <p:cNvPr id="15" name="Subtitle 14">
            <a:extLst>
              <a:ext uri="{FF2B5EF4-FFF2-40B4-BE49-F238E27FC236}">
                <a16:creationId xmlns:a16="http://schemas.microsoft.com/office/drawing/2014/main" id="{9C373000-EEA1-D16F-189A-338FFDA2E708}"/>
              </a:ext>
            </a:extLst>
          </p:cNvPr>
          <p:cNvSpPr>
            <a:spLocks noGrp="1"/>
          </p:cNvSpPr>
          <p:nvPr>
            <p:ph type="subTitle" idx="1"/>
          </p:nvPr>
        </p:nvSpPr>
        <p:spPr>
          <a:xfrm>
            <a:off x="1117600" y="4145280"/>
            <a:ext cx="5066250" cy="690880"/>
          </a:xfrm>
        </p:spPr>
        <p:txBody>
          <a:bodyPr/>
          <a:lstStyle/>
          <a:p>
            <a:r>
              <a:rPr lang="en-US"/>
              <a:t>June 3, 2025</a:t>
            </a:r>
          </a:p>
        </p:txBody>
      </p:sp>
      <p:pic>
        <p:nvPicPr>
          <p:cNvPr id="3" name="Picture 2" descr="A logo of a city&#10;&#10;Description automatically generated">
            <a:extLst>
              <a:ext uri="{FF2B5EF4-FFF2-40B4-BE49-F238E27FC236}">
                <a16:creationId xmlns:a16="http://schemas.microsoft.com/office/drawing/2014/main" id="{1B022AFB-8AAC-C59A-8BF5-C94A48591B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55300" y="4913487"/>
            <a:ext cx="1182513" cy="1182513"/>
          </a:xfrm>
          <a:prstGeom prst="rect">
            <a:avLst/>
          </a:prstGeom>
          <a:noFill/>
          <a:ln>
            <a:noFill/>
          </a:ln>
        </p:spPr>
      </p:pic>
    </p:spTree>
    <p:extLst>
      <p:ext uri="{BB962C8B-B14F-4D97-AF65-F5344CB8AC3E}">
        <p14:creationId xmlns:p14="http://schemas.microsoft.com/office/powerpoint/2010/main" val="3930438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0A76-B788-B363-104E-266B7C7F7208}"/>
              </a:ext>
            </a:extLst>
          </p:cNvPr>
          <p:cNvSpPr>
            <a:spLocks noGrp="1"/>
          </p:cNvSpPr>
          <p:nvPr>
            <p:ph type="title"/>
          </p:nvPr>
        </p:nvSpPr>
        <p:spPr>
          <a:xfrm>
            <a:off x="838200" y="365760"/>
            <a:ext cx="10515600" cy="1325563"/>
          </a:xfrm>
          <a:noFill/>
        </p:spPr>
        <p:txBody>
          <a:bodyPr anchor="ctr"/>
          <a:lstStyle/>
          <a:p>
            <a:r>
              <a:rPr lang="en-US"/>
              <a:t>Notification methoDS</a:t>
            </a:r>
          </a:p>
        </p:txBody>
      </p:sp>
      <p:sp>
        <p:nvSpPr>
          <p:cNvPr id="3" name="Content Placeholder 2">
            <a:extLst>
              <a:ext uri="{FF2B5EF4-FFF2-40B4-BE49-F238E27FC236}">
                <a16:creationId xmlns:a16="http://schemas.microsoft.com/office/drawing/2014/main" id="{05948542-FCE1-3AE6-C6C9-17975609DF70}"/>
              </a:ext>
            </a:extLst>
          </p:cNvPr>
          <p:cNvSpPr>
            <a:spLocks noGrp="1"/>
          </p:cNvSpPr>
          <p:nvPr>
            <p:ph sz="quarter" idx="15"/>
          </p:nvPr>
        </p:nvSpPr>
        <p:spPr>
          <a:xfrm>
            <a:off x="838200" y="1790329"/>
            <a:ext cx="5134335" cy="4113054"/>
          </a:xfrm>
          <a:noFill/>
        </p:spPr>
        <p:txBody>
          <a:bodyPr vert="horz" lIns="91440" tIns="45720" rIns="91440" bIns="45720" rtlCol="0" anchor="t">
            <a:normAutofit/>
          </a:bodyPr>
          <a:lstStyle/>
          <a:p>
            <a:r>
              <a:rPr lang="en-US" sz="2000" b="1"/>
              <a:t>Primary Method</a:t>
            </a:r>
          </a:p>
          <a:p>
            <a:pPr marL="114300" lvl="1" indent="-342900">
              <a:buFont typeface="+mj-lt"/>
              <a:buAutoNum type="arabicParenR"/>
            </a:pPr>
            <a:r>
              <a:rPr lang="en-US"/>
              <a:t>Mail or direct delivery. The notice must be distributed to each customer receiving a bill including those that provide their drinking water to others (for example schools or school systems, apartment building owners, or large private employers), and other service connections to which water is delivered by the water system.</a:t>
            </a:r>
          </a:p>
        </p:txBody>
      </p:sp>
      <p:sp>
        <p:nvSpPr>
          <p:cNvPr id="5" name="Rectangle 4">
            <a:extLst>
              <a:ext uri="{FF2B5EF4-FFF2-40B4-BE49-F238E27FC236}">
                <a16:creationId xmlns:a16="http://schemas.microsoft.com/office/drawing/2014/main" id="{3EE39F69-A1C6-AF25-B91E-7EEE8ED9E9D8}"/>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Content Placeholder 2">
            <a:extLst>
              <a:ext uri="{FF2B5EF4-FFF2-40B4-BE49-F238E27FC236}">
                <a16:creationId xmlns:a16="http://schemas.microsoft.com/office/drawing/2014/main" id="{7DBFD5A5-1FA4-C2BB-05AE-3A58D1613DB0}"/>
              </a:ext>
            </a:extLst>
          </p:cNvPr>
          <p:cNvSpPr txBox="1">
            <a:spLocks/>
          </p:cNvSpPr>
          <p:nvPr/>
        </p:nvSpPr>
        <p:spPr>
          <a:xfrm>
            <a:off x="5972535" y="1740138"/>
            <a:ext cx="5134335" cy="4113054"/>
          </a:xfrm>
          <a:prstGeom prst="rect">
            <a:avLst/>
          </a:prstGeom>
          <a:noFill/>
        </p:spPr>
        <p:txBody>
          <a:bodyPr vert="horz" lIns="91440" tIns="45720" rIns="91440" bIns="45720" rtlCol="0" anchor="t">
            <a:normAutofit/>
          </a:bodyPr>
          <a:lstStyle>
            <a:lvl1pPr marL="0" indent="0" algn="l" defTabSz="914400" rtl="0" eaLnBrk="1" latinLnBrk="0" hangingPunct="1">
              <a:lnSpc>
                <a:spcPct val="150000"/>
              </a:lnSpc>
              <a:spcBef>
                <a:spcPts val="1000"/>
              </a:spcBef>
              <a:spcAft>
                <a:spcPts val="0"/>
              </a:spcAft>
              <a:buClr>
                <a:schemeClr val="accent2"/>
              </a:buClr>
              <a:buFont typeface="Wingdings" panose="05000000000000000000" pitchFamily="2" charset="2"/>
              <a:buNone/>
              <a:defRPr sz="1800" kern="1200">
                <a:solidFill>
                  <a:schemeClr val="tx1"/>
                </a:solidFill>
                <a:latin typeface="+mn-lt"/>
                <a:ea typeface="+mn-ea"/>
                <a:cs typeface="+mn-cs"/>
              </a:defRPr>
            </a:lvl1pPr>
            <a:lvl2pPr marL="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6858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Secondary Method </a:t>
            </a:r>
          </a:p>
          <a:p>
            <a:pPr marL="114300" lvl="1" indent="-342900">
              <a:buFont typeface="+mj-lt"/>
              <a:buAutoNum type="arabicParenR"/>
            </a:pPr>
            <a:r>
              <a:rPr lang="en-US"/>
              <a:t>Publication in a local newspaper. </a:t>
            </a:r>
          </a:p>
          <a:p>
            <a:pPr marL="114300" lvl="1" indent="-342900">
              <a:buFont typeface="+mj-lt"/>
              <a:buAutoNum type="arabicParenR"/>
            </a:pPr>
            <a:r>
              <a:rPr lang="en-US"/>
              <a:t>Posting in conspicuous public places served by the water system or on the internet. The notice must be posted in place for as long as the exceedance or occurrence continues, but in no case less than seven days. </a:t>
            </a:r>
          </a:p>
          <a:p>
            <a:pPr marL="114300" lvl="1" indent="-342900">
              <a:buFont typeface="+mj-lt"/>
              <a:buAutoNum type="arabicParenR"/>
            </a:pPr>
            <a:r>
              <a:rPr lang="en-US"/>
              <a:t>Delivery to community organizations. </a:t>
            </a:r>
          </a:p>
        </p:txBody>
      </p:sp>
    </p:spTree>
    <p:extLst>
      <p:ext uri="{BB962C8B-B14F-4D97-AF65-F5344CB8AC3E}">
        <p14:creationId xmlns:p14="http://schemas.microsoft.com/office/powerpoint/2010/main" val="64377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1" descr="A close up of dots&#10;">
            <a:extLst>
              <a:ext uri="{FF2B5EF4-FFF2-40B4-BE49-F238E27FC236}">
                <a16:creationId xmlns:a16="http://schemas.microsoft.com/office/drawing/2014/main" id="{030E03B4-DAB0-F43D-4B1C-C54F75E621A1}"/>
              </a:ext>
            </a:extLst>
          </p:cNvPr>
          <p:cNvPicPr>
            <a:picLocks noGrp="1" noChangeAspect="1"/>
          </p:cNvPicPr>
          <p:nvPr>
            <p:ph type="pic" sz="quarter" idx="11"/>
          </p:nvPr>
        </p:nvPicPr>
        <p:blipFill>
          <a:blip r:embed="rId2"/>
          <a:srcRect/>
          <a:stretch/>
        </p:blipFill>
        <p:spPr>
          <a:xfrm>
            <a:off x="0" y="0"/>
            <a:ext cx="12192000" cy="6858000"/>
          </a:xfrm>
        </p:spPr>
      </p:pic>
      <p:sp>
        <p:nvSpPr>
          <p:cNvPr id="8" name="Text Placeholder 7">
            <a:extLst>
              <a:ext uri="{FF2B5EF4-FFF2-40B4-BE49-F238E27FC236}">
                <a16:creationId xmlns:a16="http://schemas.microsoft.com/office/drawing/2014/main" id="{86613063-168A-02B8-4326-BB842F3B83E2}"/>
              </a:ext>
            </a:extLst>
          </p:cNvPr>
          <p:cNvSpPr>
            <a:spLocks noGrp="1"/>
          </p:cNvSpPr>
          <p:nvPr>
            <p:ph type="body" sz="quarter" idx="10"/>
          </p:nvPr>
        </p:nvSpPr>
        <p:spPr>
          <a:xfrm>
            <a:off x="1234508" y="1684254"/>
            <a:ext cx="3593205" cy="3636807"/>
          </a:xfrm>
        </p:spPr>
        <p:txBody>
          <a:bodyPr>
            <a:normAutofit/>
          </a:bodyPr>
          <a:lstStyle/>
          <a:p>
            <a:r>
              <a:rPr lang="en-US" sz="3600"/>
              <a:t>First notification will be included with June’s utility bill expected before June 13, 2025.</a:t>
            </a:r>
          </a:p>
          <a:p>
            <a:endParaRPr lang="en-US"/>
          </a:p>
        </p:txBody>
      </p:sp>
      <p:pic>
        <p:nvPicPr>
          <p:cNvPr id="3" name="Picture 2" descr="A screenshot of a computer screen&#10;&#10;AI-generated content may be incorrect.">
            <a:extLst>
              <a:ext uri="{FF2B5EF4-FFF2-40B4-BE49-F238E27FC236}">
                <a16:creationId xmlns:a16="http://schemas.microsoft.com/office/drawing/2014/main" id="{8679AA8D-E9F2-C239-B5ED-FDC7E6B24A26}"/>
              </a:ext>
            </a:extLst>
          </p:cNvPr>
          <p:cNvPicPr>
            <a:picLocks noChangeAspect="1"/>
          </p:cNvPicPr>
          <p:nvPr/>
        </p:nvPicPr>
        <p:blipFill>
          <a:blip r:embed="rId3">
            <a:extLst>
              <a:ext uri="{28A0092B-C50C-407E-A947-70E740481C1C}">
                <a14:useLocalDpi xmlns:a14="http://schemas.microsoft.com/office/drawing/2010/main" val="0"/>
              </a:ext>
            </a:extLst>
          </a:blip>
          <a:srcRect l="27131" t="12216" r="28185" b="1237"/>
          <a:stretch/>
        </p:blipFill>
        <p:spPr>
          <a:xfrm>
            <a:off x="5840673" y="461306"/>
            <a:ext cx="4796493" cy="5935387"/>
          </a:xfrm>
          <a:prstGeom prst="rect">
            <a:avLst/>
          </a:prstGeom>
        </p:spPr>
      </p:pic>
    </p:spTree>
    <p:extLst>
      <p:ext uri="{BB962C8B-B14F-4D97-AF65-F5344CB8AC3E}">
        <p14:creationId xmlns:p14="http://schemas.microsoft.com/office/powerpoint/2010/main" val="2184472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06F71-39FE-1C43-C745-F00B787FB2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2B1D38-7EFF-8834-069F-0835EA0EF9E9}"/>
              </a:ext>
            </a:extLst>
          </p:cNvPr>
          <p:cNvSpPr>
            <a:spLocks noGrp="1"/>
          </p:cNvSpPr>
          <p:nvPr>
            <p:ph type="title"/>
          </p:nvPr>
        </p:nvSpPr>
        <p:spPr>
          <a:xfrm>
            <a:off x="838200" y="365760"/>
            <a:ext cx="10515600" cy="1325563"/>
          </a:xfrm>
          <a:noFill/>
        </p:spPr>
        <p:txBody>
          <a:bodyPr anchor="ctr"/>
          <a:lstStyle/>
          <a:p>
            <a:r>
              <a:rPr lang="en-US"/>
              <a:t>Compliance ACTION PLAN-Due June 30, 2025</a:t>
            </a:r>
          </a:p>
        </p:txBody>
      </p:sp>
      <p:sp>
        <p:nvSpPr>
          <p:cNvPr id="3" name="Content Placeholder 2">
            <a:extLst>
              <a:ext uri="{FF2B5EF4-FFF2-40B4-BE49-F238E27FC236}">
                <a16:creationId xmlns:a16="http://schemas.microsoft.com/office/drawing/2014/main" id="{47283CF7-D1C3-ABBB-FC71-075D0BEA88BC}"/>
              </a:ext>
            </a:extLst>
          </p:cNvPr>
          <p:cNvSpPr>
            <a:spLocks noGrp="1"/>
          </p:cNvSpPr>
          <p:nvPr>
            <p:ph sz="quarter" idx="15"/>
          </p:nvPr>
        </p:nvSpPr>
        <p:spPr>
          <a:xfrm>
            <a:off x="838200" y="2168235"/>
            <a:ext cx="5134335" cy="3825325"/>
          </a:xfrm>
          <a:noFill/>
        </p:spPr>
        <p:txBody>
          <a:bodyPr vert="horz" lIns="91440" tIns="45720" rIns="91440" bIns="45720" rtlCol="0" anchor="t">
            <a:normAutofit/>
          </a:bodyPr>
          <a:lstStyle/>
          <a:p>
            <a:pPr marL="342900" marR="0" lvl="0" indent="-342900" algn="just" hangingPunct="0">
              <a:spcBef>
                <a:spcPts val="1000"/>
              </a:spcBef>
              <a:spcAft>
                <a:spcPts val="600"/>
              </a:spcAft>
              <a:buFont typeface="Wingdings" panose="05000000000000000000" pitchFamily="2" charset="2"/>
              <a:buChar char="§"/>
            </a:pPr>
            <a:r>
              <a:rPr lang="en-US" sz="1700" dirty="0">
                <a:effectLst/>
                <a:ea typeface="Times New Roman" panose="02020603050405020304" pitchFamily="18" charset="0"/>
                <a:cs typeface="Times New Roman" panose="02020603050405020304" pitchFamily="18" charset="0"/>
              </a:rPr>
              <a:t>Field Testing of Wells</a:t>
            </a:r>
          </a:p>
          <a:p>
            <a:pPr marL="342900" marR="0" lvl="0" indent="-342900" algn="just" hangingPunct="0">
              <a:spcBef>
                <a:spcPts val="1000"/>
              </a:spcBef>
              <a:spcAft>
                <a:spcPts val="600"/>
              </a:spcAft>
              <a:buFont typeface="Wingdings" panose="05000000000000000000" pitchFamily="2" charset="2"/>
              <a:buChar char="§"/>
            </a:pPr>
            <a:r>
              <a:rPr lang="en-US" sz="1700" dirty="0">
                <a:effectLst/>
                <a:ea typeface="Times New Roman" panose="02020603050405020304" pitchFamily="18" charset="0"/>
                <a:cs typeface="Times New Roman" panose="02020603050405020304" pitchFamily="18" charset="0"/>
              </a:rPr>
              <a:t>Feasibility Study</a:t>
            </a:r>
          </a:p>
          <a:p>
            <a:pPr marL="800100" lvl="2" indent="-342900" algn="just" hangingPunct="0">
              <a:spcAft>
                <a:spcPts val="600"/>
              </a:spcAft>
            </a:pPr>
            <a:r>
              <a:rPr lang="en-US" sz="1500" dirty="0">
                <a:ea typeface="Times New Roman" panose="02020603050405020304" pitchFamily="18" charset="0"/>
                <a:cs typeface="Times New Roman" panose="02020603050405020304" pitchFamily="18" charset="0"/>
              </a:rPr>
              <a:t>SGMA</a:t>
            </a:r>
          </a:p>
          <a:p>
            <a:pPr marL="800100" lvl="2" indent="-342900" algn="just" hangingPunct="0">
              <a:spcAft>
                <a:spcPts val="600"/>
              </a:spcAft>
            </a:pPr>
            <a:r>
              <a:rPr lang="en-US" sz="1500" dirty="0">
                <a:effectLst/>
                <a:ea typeface="Times New Roman" panose="02020603050405020304" pitchFamily="18" charset="0"/>
                <a:cs typeface="Times New Roman" panose="02020603050405020304" pitchFamily="18" charset="0"/>
              </a:rPr>
              <a:t>GPCD Reductions</a:t>
            </a:r>
          </a:p>
          <a:p>
            <a:pPr marL="342900" marR="0" lvl="0" indent="-342900" algn="just" hangingPunct="0">
              <a:spcBef>
                <a:spcPts val="1000"/>
              </a:spcBef>
              <a:spcAft>
                <a:spcPts val="600"/>
              </a:spcAft>
              <a:buFont typeface="Wingdings" panose="05000000000000000000" pitchFamily="2" charset="2"/>
              <a:buChar char="§"/>
            </a:pPr>
            <a:r>
              <a:rPr lang="en-US" sz="1700" dirty="0">
                <a:effectLst/>
                <a:ea typeface="Times New Roman" panose="02020603050405020304" pitchFamily="18" charset="0"/>
                <a:cs typeface="Times New Roman" panose="02020603050405020304" pitchFamily="18" charset="0"/>
              </a:rPr>
              <a:t>Pilot Testing</a:t>
            </a:r>
          </a:p>
          <a:p>
            <a:pPr marL="342900" marR="0" lvl="0" indent="-342900" algn="just" hangingPunct="0">
              <a:spcBef>
                <a:spcPts val="1000"/>
              </a:spcBef>
              <a:spcAft>
                <a:spcPts val="600"/>
              </a:spcAft>
              <a:buFont typeface="Wingdings" panose="05000000000000000000" pitchFamily="2" charset="2"/>
              <a:buChar char="§"/>
            </a:pPr>
            <a:r>
              <a:rPr lang="en-US" sz="1700" dirty="0">
                <a:effectLst/>
                <a:ea typeface="Times New Roman" panose="02020603050405020304" pitchFamily="18" charset="0"/>
                <a:cs typeface="Times New Roman" panose="02020603050405020304" pitchFamily="18" charset="0"/>
              </a:rPr>
              <a:t>Basis of Design Report</a:t>
            </a:r>
          </a:p>
          <a:p>
            <a:pPr marL="342900" indent="-342900" algn="just" hangingPunct="0">
              <a:spcAft>
                <a:spcPts val="600"/>
              </a:spcAft>
              <a:buFont typeface="Wingdings" panose="05000000000000000000" pitchFamily="2" charset="2"/>
              <a:buChar char="§"/>
            </a:pPr>
            <a:r>
              <a:rPr lang="en-US" sz="1700" dirty="0">
                <a:effectLst/>
                <a:ea typeface="Times New Roman" panose="02020603050405020304" pitchFamily="18" charset="0"/>
                <a:cs typeface="Times New Roman" panose="02020603050405020304" pitchFamily="18" charset="0"/>
              </a:rPr>
              <a:t>Engineering Design</a:t>
            </a:r>
          </a:p>
          <a:p>
            <a:pPr marR="0" lvl="0" algn="just" hangingPunct="0">
              <a:spcBef>
                <a:spcPts val="1000"/>
              </a:spcBef>
              <a:spcAft>
                <a:spcPts val="600"/>
              </a:spcAft>
            </a:pPr>
            <a:endParaRPr lang="en-US" sz="1800" dirty="0">
              <a:effectLst/>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0167B8B-3621-73BE-ED51-CCD064D8B928}"/>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Content Placeholder 2">
            <a:extLst>
              <a:ext uri="{FF2B5EF4-FFF2-40B4-BE49-F238E27FC236}">
                <a16:creationId xmlns:a16="http://schemas.microsoft.com/office/drawing/2014/main" id="{DDFECD0D-522C-7106-4F1D-37B0EAE305C8}"/>
              </a:ext>
            </a:extLst>
          </p:cNvPr>
          <p:cNvSpPr txBox="1">
            <a:spLocks/>
          </p:cNvSpPr>
          <p:nvPr/>
        </p:nvSpPr>
        <p:spPr>
          <a:xfrm>
            <a:off x="8219482" y="2129863"/>
            <a:ext cx="3046337" cy="2948245"/>
          </a:xfrm>
          <a:prstGeom prst="rect">
            <a:avLst/>
          </a:prstGeom>
          <a:noFill/>
        </p:spPr>
        <p:txBody>
          <a:bodyPr vert="horz" lIns="91440" tIns="45720" rIns="91440" bIns="45720" rtlCol="0" anchor="t">
            <a:normAutofit/>
          </a:bodyPr>
          <a:lstStyle>
            <a:lvl1pPr marL="0" indent="0" algn="l" defTabSz="914400" rtl="0" eaLnBrk="1" latinLnBrk="0" hangingPunct="1">
              <a:lnSpc>
                <a:spcPct val="150000"/>
              </a:lnSpc>
              <a:spcBef>
                <a:spcPts val="1000"/>
              </a:spcBef>
              <a:spcAft>
                <a:spcPts val="0"/>
              </a:spcAft>
              <a:buClr>
                <a:schemeClr val="accent2"/>
              </a:buClr>
              <a:buFont typeface="Wingdings" panose="05000000000000000000" pitchFamily="2" charset="2"/>
              <a:buNone/>
              <a:defRPr sz="1800" kern="1200">
                <a:solidFill>
                  <a:schemeClr val="tx1"/>
                </a:solidFill>
                <a:latin typeface="+mn-lt"/>
                <a:ea typeface="+mn-ea"/>
                <a:cs typeface="+mn-cs"/>
              </a:defRPr>
            </a:lvl1pPr>
            <a:lvl2pPr marL="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6858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hangingPunct="0">
              <a:spcBef>
                <a:spcPts val="1000"/>
              </a:spcBef>
              <a:spcAft>
                <a:spcPts val="600"/>
              </a:spcAft>
              <a:buFont typeface="Wingdings" panose="05000000000000000000" pitchFamily="2" charset="2"/>
              <a:buChar char="§"/>
            </a:pPr>
            <a:r>
              <a:rPr lang="en-US" sz="1700" dirty="0">
                <a:effectLst/>
                <a:ea typeface="Times New Roman" panose="02020603050405020304" pitchFamily="18" charset="0"/>
                <a:cs typeface="Times New Roman" panose="02020603050405020304" pitchFamily="18" charset="0"/>
              </a:rPr>
              <a:t>Construction</a:t>
            </a:r>
          </a:p>
          <a:p>
            <a:pPr marL="342900" marR="0" lvl="0" indent="-342900" algn="just" hangingPunct="0">
              <a:spcBef>
                <a:spcPts val="1000"/>
              </a:spcBef>
              <a:spcAft>
                <a:spcPts val="600"/>
              </a:spcAft>
              <a:buFont typeface="Wingdings" panose="05000000000000000000" pitchFamily="2" charset="2"/>
              <a:buChar char="§"/>
            </a:pPr>
            <a:r>
              <a:rPr lang="en-US" sz="1700" dirty="0">
                <a:effectLst/>
                <a:ea typeface="Times New Roman" panose="02020603050405020304" pitchFamily="18" charset="0"/>
                <a:cs typeface="Times New Roman" panose="02020603050405020304" pitchFamily="18" charset="0"/>
              </a:rPr>
              <a:t>Commissioning/Acceptance</a:t>
            </a:r>
          </a:p>
          <a:p>
            <a:pPr lvl="1" indent="0">
              <a:buNone/>
            </a:pPr>
            <a:endParaRPr lang="en-US" dirty="0"/>
          </a:p>
        </p:txBody>
      </p:sp>
      <p:sp>
        <p:nvSpPr>
          <p:cNvPr id="6" name="TextBox 5">
            <a:extLst>
              <a:ext uri="{FF2B5EF4-FFF2-40B4-BE49-F238E27FC236}">
                <a16:creationId xmlns:a16="http://schemas.microsoft.com/office/drawing/2014/main" id="{2F7F3BF1-49C7-2BD1-60E3-ED27D7048990}"/>
              </a:ext>
            </a:extLst>
          </p:cNvPr>
          <p:cNvSpPr txBox="1"/>
          <p:nvPr/>
        </p:nvSpPr>
        <p:spPr>
          <a:xfrm>
            <a:off x="838200" y="1521904"/>
            <a:ext cx="10268670" cy="646331"/>
          </a:xfrm>
          <a:prstGeom prst="rect">
            <a:avLst/>
          </a:prstGeom>
          <a:noFill/>
        </p:spPr>
        <p:txBody>
          <a:bodyPr wrap="square">
            <a:spAutoFit/>
          </a:bodyPr>
          <a:lstStyle/>
          <a:p>
            <a:pPr marL="0" indent="0">
              <a:buNone/>
            </a:pPr>
            <a:r>
              <a:rPr lang="en-US"/>
              <a:t>The water system is also required to take specific actions described in the Cr6 regulation, the first step of which is to develop a compliance plan that includes the following items:</a:t>
            </a:r>
          </a:p>
        </p:txBody>
      </p:sp>
      <p:sp>
        <p:nvSpPr>
          <p:cNvPr id="8" name="TextBox 7">
            <a:extLst>
              <a:ext uri="{FF2B5EF4-FFF2-40B4-BE49-F238E27FC236}">
                <a16:creationId xmlns:a16="http://schemas.microsoft.com/office/drawing/2014/main" id="{40CD52EF-B48A-9EAB-4C49-47E02CCC5A92}"/>
              </a:ext>
            </a:extLst>
          </p:cNvPr>
          <p:cNvSpPr txBox="1"/>
          <p:nvPr/>
        </p:nvSpPr>
        <p:spPr>
          <a:xfrm rot="10800000" flipV="1">
            <a:off x="7589818" y="3619232"/>
            <a:ext cx="3916798" cy="923330"/>
          </a:xfrm>
          <a:prstGeom prst="rect">
            <a:avLst/>
          </a:prstGeom>
          <a:noFill/>
          <a:ln w="28575">
            <a:solidFill>
              <a:srgbClr val="FFC000"/>
            </a:solidFill>
          </a:ln>
        </p:spPr>
        <p:txBody>
          <a:bodyPr wrap="square">
            <a:spAutoFit/>
          </a:bodyPr>
          <a:lstStyle/>
          <a:p>
            <a:pPr lvl="1" indent="0">
              <a:buNone/>
            </a:pPr>
            <a:r>
              <a:rPr lang="en-US" dirty="0"/>
              <a:t>A draft Compliance Action Plan was submitted to the Division of Drinking Water on May 22, 2025.</a:t>
            </a:r>
          </a:p>
        </p:txBody>
      </p:sp>
      <p:sp>
        <p:nvSpPr>
          <p:cNvPr id="9" name="Content Placeholder 2">
            <a:extLst>
              <a:ext uri="{FF2B5EF4-FFF2-40B4-BE49-F238E27FC236}">
                <a16:creationId xmlns:a16="http://schemas.microsoft.com/office/drawing/2014/main" id="{47ED6ECB-1B3D-BDC7-2DAA-9D0310D67A0F}"/>
              </a:ext>
            </a:extLst>
          </p:cNvPr>
          <p:cNvSpPr txBox="1">
            <a:spLocks/>
          </p:cNvSpPr>
          <p:nvPr/>
        </p:nvSpPr>
        <p:spPr>
          <a:xfrm>
            <a:off x="4696298" y="2168235"/>
            <a:ext cx="3046337" cy="3578047"/>
          </a:xfrm>
          <a:prstGeom prst="rect">
            <a:avLst/>
          </a:prstGeom>
          <a:noFill/>
        </p:spPr>
        <p:txBody>
          <a:bodyPr vert="horz" lIns="91440" tIns="45720" rIns="91440" bIns="45720" rtlCol="0" anchor="t">
            <a:normAutofit/>
          </a:bodyPr>
          <a:lstStyle>
            <a:lvl1pPr marL="0" indent="0" algn="l" defTabSz="914400" rtl="0" eaLnBrk="1" latinLnBrk="0" hangingPunct="1">
              <a:lnSpc>
                <a:spcPct val="150000"/>
              </a:lnSpc>
              <a:spcBef>
                <a:spcPts val="1000"/>
              </a:spcBef>
              <a:spcAft>
                <a:spcPts val="0"/>
              </a:spcAft>
              <a:buClr>
                <a:schemeClr val="accent2"/>
              </a:buClr>
              <a:buFont typeface="Wingdings" panose="05000000000000000000" pitchFamily="2" charset="2"/>
              <a:buNone/>
              <a:defRPr sz="1800" kern="1200">
                <a:solidFill>
                  <a:schemeClr val="tx1"/>
                </a:solidFill>
                <a:latin typeface="+mn-lt"/>
                <a:ea typeface="+mn-ea"/>
                <a:cs typeface="+mn-cs"/>
              </a:defRPr>
            </a:lvl1pPr>
            <a:lvl2pPr marL="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6858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hangingPunct="0">
              <a:spcAft>
                <a:spcPts val="600"/>
              </a:spcAft>
              <a:buFont typeface="Wingdings" panose="05000000000000000000" pitchFamily="2" charset="2"/>
              <a:buChar char="§"/>
            </a:pPr>
            <a:r>
              <a:rPr lang="en-US" sz="1700" dirty="0">
                <a:effectLst/>
                <a:ea typeface="Times New Roman" panose="02020603050405020304" pitchFamily="18" charset="0"/>
                <a:cs typeface="Times New Roman" panose="02020603050405020304" pitchFamily="18" charset="0"/>
              </a:rPr>
              <a:t>Environmental Documentation (CEQA)</a:t>
            </a:r>
          </a:p>
          <a:p>
            <a:pPr marL="342900" marR="0" lvl="0" indent="-342900" algn="just" hangingPunct="0">
              <a:spcBef>
                <a:spcPts val="1000"/>
              </a:spcBef>
              <a:spcAft>
                <a:spcPts val="600"/>
              </a:spcAft>
              <a:buFont typeface="Wingdings" panose="05000000000000000000" pitchFamily="2" charset="2"/>
              <a:buChar char="§"/>
            </a:pPr>
            <a:r>
              <a:rPr lang="en-US" sz="1700" dirty="0">
                <a:effectLst/>
                <a:ea typeface="Times New Roman" panose="02020603050405020304" pitchFamily="18" charset="0"/>
                <a:cs typeface="Times New Roman" panose="02020603050405020304" pitchFamily="18" charset="0"/>
              </a:rPr>
              <a:t>Permitting</a:t>
            </a:r>
          </a:p>
          <a:p>
            <a:pPr marL="342900" indent="-342900" algn="just" hangingPunct="0">
              <a:spcAft>
                <a:spcPts val="600"/>
              </a:spcAft>
              <a:buFont typeface="Wingdings" panose="05000000000000000000" pitchFamily="2" charset="2"/>
              <a:buChar char="§"/>
            </a:pPr>
            <a:r>
              <a:rPr lang="en-US" sz="1700" dirty="0">
                <a:effectLst/>
                <a:ea typeface="Times New Roman" panose="02020603050405020304" pitchFamily="18" charset="0"/>
                <a:cs typeface="Times New Roman" panose="02020603050405020304" pitchFamily="18" charset="0"/>
              </a:rPr>
              <a:t>Funding/Financing</a:t>
            </a:r>
          </a:p>
          <a:p>
            <a:pPr marL="800100" lvl="2" indent="-342900" algn="just" hangingPunct="0">
              <a:spcAft>
                <a:spcPts val="600"/>
              </a:spcAft>
            </a:pPr>
            <a:r>
              <a:rPr lang="en-US" sz="1500" dirty="0">
                <a:effectLst/>
                <a:ea typeface="Times New Roman" panose="02020603050405020304" pitchFamily="18" charset="0"/>
                <a:cs typeface="Times New Roman" panose="02020603050405020304" pitchFamily="18" charset="0"/>
              </a:rPr>
              <a:t>DWSRF</a:t>
            </a:r>
          </a:p>
          <a:p>
            <a:pPr marL="800100" lvl="2" indent="-342900" algn="just" hangingPunct="0">
              <a:spcAft>
                <a:spcPts val="600"/>
              </a:spcAft>
            </a:pPr>
            <a:r>
              <a:rPr lang="en-US" sz="1500" dirty="0">
                <a:ea typeface="Times New Roman" panose="02020603050405020304" pitchFamily="18" charset="0"/>
                <a:cs typeface="Times New Roman" panose="02020603050405020304" pitchFamily="18" charset="0"/>
              </a:rPr>
              <a:t>Water rates</a:t>
            </a:r>
            <a:endParaRPr lang="en-US" sz="1500" dirty="0">
              <a:effectLst/>
              <a:ea typeface="Times New Roman" panose="02020603050405020304" pitchFamily="18" charset="0"/>
              <a:cs typeface="Times New Roman" panose="02020603050405020304" pitchFamily="18" charset="0"/>
            </a:endParaRPr>
          </a:p>
          <a:p>
            <a:pPr marL="342900" marR="0" lvl="0" indent="-342900" algn="just" hangingPunct="0">
              <a:spcBef>
                <a:spcPts val="1000"/>
              </a:spcBef>
              <a:spcAft>
                <a:spcPts val="600"/>
              </a:spcAft>
              <a:buFont typeface="Wingdings" panose="05000000000000000000" pitchFamily="2" charset="2"/>
              <a:buChar char="§"/>
            </a:pPr>
            <a:r>
              <a:rPr lang="en-US" sz="1700" dirty="0">
                <a:effectLst/>
                <a:ea typeface="Times New Roman" panose="02020603050405020304" pitchFamily="18" charset="0"/>
                <a:cs typeface="Times New Roman" panose="02020603050405020304" pitchFamily="18" charset="0"/>
              </a:rPr>
              <a:t>Operations Plan</a:t>
            </a:r>
          </a:p>
          <a:p>
            <a:pPr marR="0" lvl="0" algn="just" hangingPunct="0">
              <a:spcBef>
                <a:spcPts val="1000"/>
              </a:spcBef>
              <a:spcAft>
                <a:spcPts val="600"/>
              </a:spcAft>
            </a:pPr>
            <a:endParaRPr lang="en-US" sz="1700" dirty="0">
              <a:effectLst/>
              <a:ea typeface="Times New Roman" panose="02020603050405020304" pitchFamily="18" charset="0"/>
              <a:cs typeface="Times New Roman" panose="02020603050405020304" pitchFamily="18" charset="0"/>
            </a:endParaRPr>
          </a:p>
          <a:p>
            <a:pPr lvl="1" indent="0">
              <a:buNone/>
            </a:pPr>
            <a:endParaRPr lang="en-US" dirty="0"/>
          </a:p>
        </p:txBody>
      </p:sp>
      <p:sp>
        <p:nvSpPr>
          <p:cNvPr id="10" name="TextBox 9">
            <a:extLst>
              <a:ext uri="{FF2B5EF4-FFF2-40B4-BE49-F238E27FC236}">
                <a16:creationId xmlns:a16="http://schemas.microsoft.com/office/drawing/2014/main" id="{36BEEF06-B9D2-EB0F-6DAE-713D2F8E6552}"/>
              </a:ext>
            </a:extLst>
          </p:cNvPr>
          <p:cNvSpPr txBox="1"/>
          <p:nvPr/>
        </p:nvSpPr>
        <p:spPr>
          <a:xfrm rot="10800000" flipV="1">
            <a:off x="7190780" y="4899788"/>
            <a:ext cx="4714875" cy="369332"/>
          </a:xfrm>
          <a:prstGeom prst="rect">
            <a:avLst/>
          </a:prstGeom>
          <a:noFill/>
          <a:ln w="28575">
            <a:solidFill>
              <a:srgbClr val="FFC000"/>
            </a:solidFill>
          </a:ln>
        </p:spPr>
        <p:txBody>
          <a:bodyPr wrap="square">
            <a:spAutoFit/>
          </a:bodyPr>
          <a:lstStyle/>
          <a:p>
            <a:pPr lvl="1" indent="0">
              <a:buNone/>
            </a:pPr>
            <a:r>
              <a:rPr lang="en-US" dirty="0"/>
              <a:t>Estimated Time for Compliance= 52 months</a:t>
            </a:r>
          </a:p>
        </p:txBody>
      </p:sp>
    </p:spTree>
    <p:extLst>
      <p:ext uri="{BB962C8B-B14F-4D97-AF65-F5344CB8AC3E}">
        <p14:creationId xmlns:p14="http://schemas.microsoft.com/office/powerpoint/2010/main" val="1618600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838200" y="365760"/>
            <a:ext cx="10515600" cy="1325880"/>
          </a:xfrm>
          <a:noFill/>
        </p:spPr>
        <p:txBody>
          <a:bodyPr anchor="ctr"/>
          <a:lstStyle/>
          <a:p>
            <a:r>
              <a:rPr lang="en-US"/>
              <a:t>Next Steps</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quarter" idx="13"/>
          </p:nvPr>
        </p:nvSpPr>
        <p:spPr>
          <a:xfrm>
            <a:off x="838199" y="2024781"/>
            <a:ext cx="6962776" cy="4137189"/>
          </a:xfrm>
          <a:noFill/>
        </p:spPr>
        <p:txBody>
          <a:bodyPr>
            <a:normAutofit/>
          </a:bodyPr>
          <a:lstStyle/>
          <a:p>
            <a:pPr lvl="1"/>
            <a:r>
              <a:rPr lang="en-US" sz="1700" dirty="0"/>
              <a:t>Presentation to City Council and Public on Compliance Directive- June 3, 2025</a:t>
            </a:r>
          </a:p>
          <a:p>
            <a:pPr lvl="1"/>
            <a:r>
              <a:rPr lang="en-US" sz="1700" dirty="0"/>
              <a:t>First Tier 2 Public Notification- NLT June 13, 2025</a:t>
            </a:r>
          </a:p>
          <a:p>
            <a:pPr lvl="2"/>
            <a:r>
              <a:rPr lang="en-US" sz="1700" dirty="0"/>
              <a:t>Will occur every quarter</a:t>
            </a:r>
          </a:p>
          <a:p>
            <a:pPr lvl="1"/>
            <a:r>
              <a:rPr lang="en-US" sz="1700" dirty="0"/>
              <a:t>Compliance Action Plan (CAP)- Due June 30, 2025</a:t>
            </a:r>
          </a:p>
          <a:p>
            <a:pPr lvl="1"/>
            <a:r>
              <a:rPr lang="en-US" sz="1700" dirty="0"/>
              <a:t>2024 Consumer Confidence Report- NLT July 1, 2025</a:t>
            </a:r>
          </a:p>
          <a:p>
            <a:pPr lvl="1"/>
            <a:r>
              <a:rPr lang="en-US" sz="1700" dirty="0"/>
              <a:t>Completion of Feasibility Study- Estimated September 2025</a:t>
            </a:r>
          </a:p>
          <a:p>
            <a:pPr lvl="1" indent="0">
              <a:buNone/>
            </a:pPr>
            <a:endParaRPr lang="en-US" sz="1600" dirty="0"/>
          </a:p>
        </p:txBody>
      </p:sp>
      <p:sp>
        <p:nvSpPr>
          <p:cNvPr id="5" name="Rectangle 4">
            <a:extLst>
              <a:ext uri="{FF2B5EF4-FFF2-40B4-BE49-F238E27FC236}">
                <a16:creationId xmlns:a16="http://schemas.microsoft.com/office/drawing/2014/main" id="{46AA2678-D2AD-6101-2A00-2289475AE8C5}"/>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8" name="Picture 7" descr="Glass of water with bubbles">
            <a:extLst>
              <a:ext uri="{FF2B5EF4-FFF2-40B4-BE49-F238E27FC236}">
                <a16:creationId xmlns:a16="http://schemas.microsoft.com/office/drawing/2014/main" id="{986BF6B0-D64D-B09F-1EA8-D42DA5289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9618" y="1691640"/>
            <a:ext cx="2656114" cy="3984171"/>
          </a:xfrm>
          <a:prstGeom prst="rect">
            <a:avLst/>
          </a:prstGeom>
        </p:spPr>
      </p:pic>
    </p:spTree>
    <p:extLst>
      <p:ext uri="{BB962C8B-B14F-4D97-AF65-F5344CB8AC3E}">
        <p14:creationId xmlns:p14="http://schemas.microsoft.com/office/powerpoint/2010/main" val="2243159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9AC05-EA7A-8519-8D67-E0DEA0E8A8D6}"/>
            </a:ext>
          </a:extLst>
        </p:cNvPr>
        <p:cNvGrpSpPr/>
        <p:nvPr/>
      </p:nvGrpSpPr>
      <p:grpSpPr>
        <a:xfrm>
          <a:off x="0" y="0"/>
          <a:ext cx="0" cy="0"/>
          <a:chOff x="0" y="0"/>
          <a:chExt cx="0" cy="0"/>
        </a:xfrm>
      </p:grpSpPr>
      <p:pic>
        <p:nvPicPr>
          <p:cNvPr id="5" name="Picture Placeholder 11" descr="A close up of dots&#10;">
            <a:extLst>
              <a:ext uri="{FF2B5EF4-FFF2-40B4-BE49-F238E27FC236}">
                <a16:creationId xmlns:a16="http://schemas.microsoft.com/office/drawing/2014/main" id="{08717086-7F2E-7436-1C1D-D18BE9FD9CC3}"/>
              </a:ext>
            </a:extLst>
          </p:cNvPr>
          <p:cNvPicPr>
            <a:picLocks noGrp="1" noChangeAspect="1"/>
          </p:cNvPicPr>
          <p:nvPr>
            <p:ph type="pic" sz="quarter" idx="11"/>
          </p:nvPr>
        </p:nvPicPr>
        <p:blipFill>
          <a:blip r:embed="rId2"/>
          <a:srcRect/>
          <a:stretch/>
        </p:blipFill>
        <p:spPr>
          <a:xfrm>
            <a:off x="0" y="0"/>
            <a:ext cx="12192000" cy="6858000"/>
          </a:xfrm>
        </p:spPr>
      </p:pic>
      <p:sp>
        <p:nvSpPr>
          <p:cNvPr id="7" name="Title 6">
            <a:extLst>
              <a:ext uri="{FF2B5EF4-FFF2-40B4-BE49-F238E27FC236}">
                <a16:creationId xmlns:a16="http://schemas.microsoft.com/office/drawing/2014/main" id="{59C3691D-68B7-D561-5828-91C86A4578A3}"/>
              </a:ext>
            </a:extLst>
          </p:cNvPr>
          <p:cNvSpPr>
            <a:spLocks noGrp="1"/>
          </p:cNvSpPr>
          <p:nvPr>
            <p:ph type="title"/>
          </p:nvPr>
        </p:nvSpPr>
        <p:spPr>
          <a:xfrm>
            <a:off x="1362075" y="1074253"/>
            <a:ext cx="9467127" cy="2527911"/>
          </a:xfrm>
        </p:spPr>
        <p:txBody>
          <a:bodyPr/>
          <a:lstStyle/>
          <a:p>
            <a:r>
              <a:rPr lang="en-US"/>
              <a:t>Questions?</a:t>
            </a:r>
          </a:p>
        </p:txBody>
      </p:sp>
      <p:sp>
        <p:nvSpPr>
          <p:cNvPr id="8" name="Text Placeholder 7">
            <a:extLst>
              <a:ext uri="{FF2B5EF4-FFF2-40B4-BE49-F238E27FC236}">
                <a16:creationId xmlns:a16="http://schemas.microsoft.com/office/drawing/2014/main" id="{562D43A0-A487-C10A-F4BA-7A6E521786E7}"/>
              </a:ext>
            </a:extLst>
          </p:cNvPr>
          <p:cNvSpPr>
            <a:spLocks noGrp="1"/>
          </p:cNvSpPr>
          <p:nvPr>
            <p:ph type="body" sz="quarter" idx="10"/>
          </p:nvPr>
        </p:nvSpPr>
        <p:spPr>
          <a:xfrm>
            <a:off x="3728675" y="3966127"/>
            <a:ext cx="4733925" cy="1645402"/>
          </a:xfrm>
        </p:spPr>
        <p:txBody>
          <a:bodyPr>
            <a:normAutofit fontScale="92500" lnSpcReduction="10000"/>
          </a:bodyPr>
          <a:lstStyle/>
          <a:p>
            <a:r>
              <a:rPr lang="en-US" dirty="0"/>
              <a:t>Public Works Department</a:t>
            </a:r>
          </a:p>
          <a:p>
            <a:r>
              <a:rPr lang="en-US"/>
              <a:t>POC: Maria Encinas</a:t>
            </a:r>
          </a:p>
          <a:p>
            <a:r>
              <a:rPr lang="en-US" dirty="0"/>
              <a:t>(209) 895-8060</a:t>
            </a:r>
          </a:p>
          <a:p>
            <a:r>
              <a:rPr lang="en-US" dirty="0"/>
              <a:t>mencinas@pattersonca.gov</a:t>
            </a:r>
          </a:p>
          <a:p>
            <a:r>
              <a:rPr lang="en-US" dirty="0"/>
              <a:t>www.pattersonca.gov</a:t>
            </a:r>
          </a:p>
          <a:p>
            <a:endParaRPr lang="en-US" dirty="0"/>
          </a:p>
        </p:txBody>
      </p:sp>
    </p:spTree>
    <p:extLst>
      <p:ext uri="{BB962C8B-B14F-4D97-AF65-F5344CB8AC3E}">
        <p14:creationId xmlns:p14="http://schemas.microsoft.com/office/powerpoint/2010/main" val="52132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75C36-617B-795C-5A2B-325EA34F1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AD706-11EF-C258-EBD5-C4EEFEAACF16}"/>
              </a:ext>
            </a:extLst>
          </p:cNvPr>
          <p:cNvSpPr>
            <a:spLocks noGrp="1"/>
          </p:cNvSpPr>
          <p:nvPr>
            <p:ph type="title"/>
          </p:nvPr>
        </p:nvSpPr>
        <p:spPr>
          <a:xfrm>
            <a:off x="6562816" y="457200"/>
            <a:ext cx="4837176" cy="1993392"/>
          </a:xfrm>
          <a:noFill/>
        </p:spPr>
        <p:txBody>
          <a:bodyPr anchor="b">
            <a:noAutofit/>
          </a:bodyPr>
          <a:lstStyle/>
          <a:p>
            <a:r>
              <a:rPr lang="en-US"/>
              <a:t>agenda</a:t>
            </a:r>
          </a:p>
        </p:txBody>
      </p:sp>
      <p:pic>
        <p:nvPicPr>
          <p:cNvPr id="15" name="Picture Placeholder 14">
            <a:extLst>
              <a:ext uri="{FF2B5EF4-FFF2-40B4-BE49-F238E27FC236}">
                <a16:creationId xmlns:a16="http://schemas.microsoft.com/office/drawing/2014/main" id="{E4DF753A-3575-A0D9-5135-8A94308DC038}"/>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4006" b="14006"/>
          <a:stretch/>
        </p:blipFill>
        <p:spPr>
          <a:xfrm>
            <a:off x="-28882" y="0"/>
            <a:ext cx="6115050" cy="6858000"/>
          </a:xfrm>
        </p:spPr>
      </p:pic>
      <p:sp>
        <p:nvSpPr>
          <p:cNvPr id="3" name="Content Placeholder 2">
            <a:extLst>
              <a:ext uri="{FF2B5EF4-FFF2-40B4-BE49-F238E27FC236}">
                <a16:creationId xmlns:a16="http://schemas.microsoft.com/office/drawing/2014/main" id="{992EC4A8-49EE-CF82-CFDC-BA9308ED0D65}"/>
              </a:ext>
            </a:extLst>
          </p:cNvPr>
          <p:cNvSpPr>
            <a:spLocks noGrp="1"/>
          </p:cNvSpPr>
          <p:nvPr>
            <p:ph idx="1"/>
          </p:nvPr>
        </p:nvSpPr>
        <p:spPr>
          <a:xfrm>
            <a:off x="6562818" y="2752344"/>
            <a:ext cx="4837174" cy="3136392"/>
          </a:xfrm>
          <a:noFill/>
        </p:spPr>
        <p:txBody>
          <a:bodyPr anchor="t">
            <a:normAutofit fontScale="77500" lnSpcReduction="20000"/>
          </a:bodyPr>
          <a:lstStyle/>
          <a:p>
            <a:r>
              <a:rPr lang="en-US"/>
              <a:t>background</a:t>
            </a:r>
          </a:p>
          <a:p>
            <a:r>
              <a:rPr lang="en-US"/>
              <a:t>History on Cr6 MCL Setting process</a:t>
            </a:r>
          </a:p>
          <a:p>
            <a:r>
              <a:rPr lang="en-US"/>
              <a:t>Past actions regarding cr6</a:t>
            </a:r>
          </a:p>
          <a:p>
            <a:r>
              <a:rPr lang="en-US"/>
              <a:t>Requirements from Exceedance letter</a:t>
            </a:r>
          </a:p>
          <a:p>
            <a:r>
              <a:rPr lang="en-US"/>
              <a:t>Public notification process</a:t>
            </a:r>
          </a:p>
          <a:p>
            <a:r>
              <a:rPr lang="en-US"/>
              <a:t>components of Compliance action plan</a:t>
            </a:r>
          </a:p>
          <a:p>
            <a:r>
              <a:rPr lang="en-US"/>
              <a:t>Next steps</a:t>
            </a:r>
          </a:p>
          <a:p>
            <a:endParaRPr lang="en-US"/>
          </a:p>
        </p:txBody>
      </p:sp>
    </p:spTree>
    <p:extLst>
      <p:ext uri="{BB962C8B-B14F-4D97-AF65-F5344CB8AC3E}">
        <p14:creationId xmlns:p14="http://schemas.microsoft.com/office/powerpoint/2010/main" val="1672017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759E8-8CC8-2A50-6B3E-329FAA48D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DF69A-AEC9-D195-3AF2-2018DC7F08B0}"/>
              </a:ext>
            </a:extLst>
          </p:cNvPr>
          <p:cNvSpPr>
            <a:spLocks noGrp="1"/>
          </p:cNvSpPr>
          <p:nvPr>
            <p:ph type="title"/>
          </p:nvPr>
        </p:nvSpPr>
        <p:spPr>
          <a:xfrm>
            <a:off x="838200" y="0"/>
            <a:ext cx="6172200" cy="1581912"/>
          </a:xfrm>
        </p:spPr>
        <p:txBody>
          <a:bodyPr anchor="b">
            <a:normAutofit/>
          </a:bodyPr>
          <a:lstStyle/>
          <a:p>
            <a:r>
              <a:rPr lang="en-US"/>
              <a:t>background</a:t>
            </a:r>
          </a:p>
        </p:txBody>
      </p:sp>
      <p:sp>
        <p:nvSpPr>
          <p:cNvPr id="3" name="Content Placeholder 2">
            <a:extLst>
              <a:ext uri="{FF2B5EF4-FFF2-40B4-BE49-F238E27FC236}">
                <a16:creationId xmlns:a16="http://schemas.microsoft.com/office/drawing/2014/main" id="{52A10148-3CF9-19C2-9116-7F29B84F4C12}"/>
              </a:ext>
            </a:extLst>
          </p:cNvPr>
          <p:cNvSpPr>
            <a:spLocks noGrp="1"/>
          </p:cNvSpPr>
          <p:nvPr>
            <p:ph sz="quarter" idx="14"/>
          </p:nvPr>
        </p:nvSpPr>
        <p:spPr>
          <a:xfrm>
            <a:off x="838201" y="1774742"/>
            <a:ext cx="6662738" cy="3904906"/>
          </a:xfrm>
        </p:spPr>
        <p:txBody>
          <a:bodyPr vert="horz" lIns="91440" tIns="45720" rIns="91440" bIns="45720" rtlCol="0">
            <a:noAutofit/>
          </a:bodyPr>
          <a:lstStyle/>
          <a:p>
            <a:pPr lvl="1"/>
            <a:r>
              <a:rPr lang="en-US" sz="1700" dirty="0"/>
              <a:t>What is Chromium? Chromium is naturally found in rocks, plants, humans and animals.</a:t>
            </a:r>
          </a:p>
          <a:p>
            <a:pPr lvl="2"/>
            <a:r>
              <a:rPr lang="en-US" sz="1700" dirty="0"/>
              <a:t>Exists in two forms: </a:t>
            </a:r>
          </a:p>
          <a:p>
            <a:pPr lvl="3"/>
            <a:r>
              <a:rPr lang="en-US" sz="1700" dirty="0">
                <a:effectLst/>
              </a:rPr>
              <a:t>Chromium-3 is an essential human dietary element. It is found in many vegetables, fruits, meats, grains, and yeast</a:t>
            </a:r>
            <a:r>
              <a:rPr lang="en-US" sz="1700" dirty="0"/>
              <a:t>.</a:t>
            </a:r>
          </a:p>
          <a:p>
            <a:pPr lvl="3"/>
            <a:r>
              <a:rPr lang="en-US" sz="1700" dirty="0"/>
              <a:t>C</a:t>
            </a:r>
            <a:r>
              <a:rPr lang="en-US" sz="1700" dirty="0">
                <a:effectLst/>
              </a:rPr>
              <a:t>hromium-6 occurs naturally in the environment from the erosion of natural chromium deposits. It can also be produced by industrial processes.</a:t>
            </a:r>
            <a:endParaRPr lang="en-US" sz="1700" dirty="0"/>
          </a:p>
          <a:p>
            <a:pPr lvl="1"/>
            <a:r>
              <a:rPr lang="en-US" sz="1700" dirty="0">
                <a:effectLst/>
              </a:rPr>
              <a:t>Patterson has always had a small trace amount of chromium 6 that is naturally occurring and not caused by industrial contaminant. </a:t>
            </a:r>
            <a:endParaRPr lang="en-US" sz="1700" dirty="0"/>
          </a:p>
          <a:p>
            <a:pPr lvl="1"/>
            <a:r>
              <a:rPr lang="en-US" sz="1700" dirty="0"/>
              <a:t>Together, </a:t>
            </a:r>
            <a:r>
              <a:rPr lang="en-US" sz="1700" dirty="0">
                <a:effectLst/>
              </a:rPr>
              <a:t>chromium 3 and chromium 6 make up Total Chromium. Federal standard for Total Chromium is 100 ppb; state standard is 50ppb.</a:t>
            </a:r>
          </a:p>
        </p:txBody>
      </p:sp>
      <p:pic>
        <p:nvPicPr>
          <p:cNvPr id="15" name="Picture Placeholder 5">
            <a:extLst>
              <a:ext uri="{FF2B5EF4-FFF2-40B4-BE49-F238E27FC236}">
                <a16:creationId xmlns:a16="http://schemas.microsoft.com/office/drawing/2014/main" id="{6909C21C-CDDC-077B-7715-95D8B44F150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r="22129" b="3"/>
          <a:stretch>
            <a:fillRect/>
          </a:stretch>
        </p:blipFill>
        <p:spPr>
          <a:xfrm>
            <a:off x="7500938" y="-22225"/>
            <a:ext cx="4714875" cy="6880225"/>
          </a:xfrm>
          <a:noFill/>
        </p:spPr>
      </p:pic>
    </p:spTree>
    <p:extLst>
      <p:ext uri="{BB962C8B-B14F-4D97-AF65-F5344CB8AC3E}">
        <p14:creationId xmlns:p14="http://schemas.microsoft.com/office/powerpoint/2010/main" val="2360581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247DB-DDCF-9290-E590-03A3FBE15C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C4D7EF-5416-2ECB-FFEE-6DAD74DE3CC8}"/>
              </a:ext>
            </a:extLst>
          </p:cNvPr>
          <p:cNvSpPr>
            <a:spLocks noGrp="1"/>
          </p:cNvSpPr>
          <p:nvPr>
            <p:ph type="title"/>
          </p:nvPr>
        </p:nvSpPr>
        <p:spPr>
          <a:xfrm>
            <a:off x="838200" y="365760"/>
            <a:ext cx="10515600" cy="1325880"/>
          </a:xfrm>
          <a:noFill/>
        </p:spPr>
        <p:txBody>
          <a:bodyPr anchor="ctr"/>
          <a:lstStyle/>
          <a:p>
            <a:r>
              <a:rPr lang="en-US"/>
              <a:t>History on Cr6 MCL Setting process</a:t>
            </a:r>
          </a:p>
        </p:txBody>
      </p:sp>
      <p:sp>
        <p:nvSpPr>
          <p:cNvPr id="5" name="Rectangle 4">
            <a:extLst>
              <a:ext uri="{FF2B5EF4-FFF2-40B4-BE49-F238E27FC236}">
                <a16:creationId xmlns:a16="http://schemas.microsoft.com/office/drawing/2014/main" id="{B8433255-1927-F7D4-B618-194798C7D484}"/>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8" name="Content Placeholder 2" descr="SmartArt timeline">
            <a:extLst>
              <a:ext uri="{FF2B5EF4-FFF2-40B4-BE49-F238E27FC236}">
                <a16:creationId xmlns:a16="http://schemas.microsoft.com/office/drawing/2014/main" id="{AA5C8CC4-7BE2-BD16-B063-E752C98FD7D8}"/>
              </a:ext>
            </a:extLst>
          </p:cNvPr>
          <p:cNvGraphicFramePr>
            <a:graphicFrameLocks noGrp="1"/>
          </p:cNvGraphicFramePr>
          <p:nvPr>
            <p:ph sz="quarter" idx="13"/>
            <p:extLst>
              <p:ext uri="{D42A27DB-BD31-4B8C-83A1-F6EECF244321}">
                <p14:modId xmlns:p14="http://schemas.microsoft.com/office/powerpoint/2010/main" val="2956368439"/>
              </p:ext>
            </p:extLst>
          </p:nvPr>
        </p:nvGraphicFramePr>
        <p:xfrm>
          <a:off x="767020" y="1241074"/>
          <a:ext cx="10955917" cy="413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FB6B0DA9-7CD8-2D16-B269-C75A9388EDEA}"/>
              </a:ext>
            </a:extLst>
          </p:cNvPr>
          <p:cNvSpPr txBox="1"/>
          <p:nvPr/>
        </p:nvSpPr>
        <p:spPr>
          <a:xfrm>
            <a:off x="767020" y="5155261"/>
            <a:ext cx="10901890" cy="923330"/>
          </a:xfrm>
          <a:prstGeom prst="rect">
            <a:avLst/>
          </a:prstGeom>
          <a:noFill/>
        </p:spPr>
        <p:txBody>
          <a:bodyPr wrap="square" rtlCol="0">
            <a:spAutoFit/>
          </a:bodyPr>
          <a:lstStyle/>
          <a:p>
            <a:pPr algn="ctr"/>
            <a:r>
              <a:rPr lang="en-US" b="1"/>
              <a:t>Prior to the creation of the new Cr6 MCL, the city’s groundwater quality met all state and federal drinking water standards without any form of supplemental water treatment. This will no longer be the case. </a:t>
            </a:r>
            <a:endParaRPr lang="en-US"/>
          </a:p>
          <a:p>
            <a:endParaRPr lang="en-US"/>
          </a:p>
        </p:txBody>
      </p:sp>
    </p:spTree>
    <p:extLst>
      <p:ext uri="{BB962C8B-B14F-4D97-AF65-F5344CB8AC3E}">
        <p14:creationId xmlns:p14="http://schemas.microsoft.com/office/powerpoint/2010/main" val="2270849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6924-B187-031A-0657-F761319AB0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31D8F-3DEB-C07C-F2D6-42E6C4546369}"/>
              </a:ext>
            </a:extLst>
          </p:cNvPr>
          <p:cNvSpPr>
            <a:spLocks noGrp="1"/>
          </p:cNvSpPr>
          <p:nvPr>
            <p:ph type="title"/>
          </p:nvPr>
        </p:nvSpPr>
        <p:spPr>
          <a:xfrm>
            <a:off x="838200" y="365760"/>
            <a:ext cx="10515600" cy="1325880"/>
          </a:xfrm>
          <a:noFill/>
        </p:spPr>
        <p:txBody>
          <a:bodyPr anchor="ctr"/>
          <a:lstStyle/>
          <a:p>
            <a:r>
              <a:rPr lang="en-US"/>
              <a:t>Past actions regarding chromium 6</a:t>
            </a:r>
          </a:p>
        </p:txBody>
      </p:sp>
      <p:sp>
        <p:nvSpPr>
          <p:cNvPr id="3" name="Content Placeholder 2">
            <a:extLst>
              <a:ext uri="{FF2B5EF4-FFF2-40B4-BE49-F238E27FC236}">
                <a16:creationId xmlns:a16="http://schemas.microsoft.com/office/drawing/2014/main" id="{A7CAE3E0-FE14-BE18-9244-69BC6BE79B7A}"/>
              </a:ext>
            </a:extLst>
          </p:cNvPr>
          <p:cNvSpPr>
            <a:spLocks noGrp="1"/>
          </p:cNvSpPr>
          <p:nvPr>
            <p:ph sz="quarter" idx="13"/>
          </p:nvPr>
        </p:nvSpPr>
        <p:spPr>
          <a:xfrm>
            <a:off x="838200" y="1789337"/>
            <a:ext cx="10561686" cy="4137189"/>
          </a:xfrm>
          <a:noFill/>
        </p:spPr>
        <p:txBody>
          <a:bodyPr>
            <a:normAutofit/>
          </a:bodyPr>
          <a:lstStyle/>
          <a:p>
            <a:pPr lvl="1"/>
            <a:r>
              <a:rPr lang="en-US"/>
              <a:t>Following the 2014 adoption of the Chrome 6 MCL, the City initiated quarterly monitoring for Chrome 6 in their seven potable wells.</a:t>
            </a:r>
          </a:p>
          <a:p>
            <a:pPr lvl="1"/>
            <a:r>
              <a:rPr lang="en-US"/>
              <a:t>Submitted a Corrective Action Plan (CAP) outlining the steps and estimated timeframe needed to achieve Chrome 6 compliance. </a:t>
            </a:r>
          </a:p>
          <a:p>
            <a:pPr lvl="1"/>
            <a:r>
              <a:rPr lang="en-US"/>
              <a:t>Using the mitigation/treatment approach, the city completed the following steps:</a:t>
            </a:r>
          </a:p>
          <a:p>
            <a:pPr lvl="2"/>
            <a:r>
              <a:rPr lang="en-US"/>
              <a:t>Field testing of wells to determine the potential for Chrome 6 source control. </a:t>
            </a:r>
          </a:p>
          <a:p>
            <a:pPr lvl="2"/>
            <a:r>
              <a:rPr lang="en-US"/>
              <a:t>Feasibility study to evaluate and screen treatment and facility siting alternatives. </a:t>
            </a:r>
          </a:p>
          <a:p>
            <a:pPr lvl="2"/>
            <a:r>
              <a:rPr lang="en-US"/>
              <a:t>Pilot testing to develop/confirm site specific design criteria for the selected Chrome 6 treatment process. </a:t>
            </a:r>
          </a:p>
          <a:p>
            <a:pPr lvl="3"/>
            <a:r>
              <a:rPr lang="en-US"/>
              <a:t>The pilot project was successful in reducing the concentration levels for Cr6. </a:t>
            </a:r>
          </a:p>
        </p:txBody>
      </p:sp>
      <p:sp>
        <p:nvSpPr>
          <p:cNvPr id="5" name="Rectangle 4">
            <a:extLst>
              <a:ext uri="{FF2B5EF4-FFF2-40B4-BE49-F238E27FC236}">
                <a16:creationId xmlns:a16="http://schemas.microsoft.com/office/drawing/2014/main" id="{8FA34C1D-E8E5-9E7D-AB97-094AEADAA18C}"/>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2721294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838201" y="448056"/>
            <a:ext cx="6172200" cy="1581912"/>
          </a:xfrm>
          <a:noFill/>
        </p:spPr>
        <p:txBody>
          <a:bodyPr anchor="b"/>
          <a:lstStyle/>
          <a:p>
            <a:r>
              <a:rPr lang="en-US"/>
              <a:t>Past actions regarding chromium 6 (continued)</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quarter" idx="14"/>
          </p:nvPr>
        </p:nvSpPr>
        <p:spPr>
          <a:xfrm>
            <a:off x="838199" y="2257063"/>
            <a:ext cx="6172199" cy="3904906"/>
          </a:xfrm>
          <a:noFill/>
        </p:spPr>
        <p:txBody>
          <a:bodyPr vert="horz" lIns="91440" tIns="45720" rIns="91440" bIns="45720" rtlCol="0" anchor="t">
            <a:normAutofit fontScale="92500" lnSpcReduction="10000"/>
          </a:bodyPr>
          <a:lstStyle/>
          <a:p>
            <a:pPr lvl="1"/>
            <a:r>
              <a:rPr lang="en-US"/>
              <a:t>For years after, we continued to monitor the pilot-tested well site on a quarterly basis.</a:t>
            </a:r>
          </a:p>
          <a:p>
            <a:pPr lvl="1"/>
            <a:r>
              <a:rPr lang="en-US"/>
              <a:t>A feasibility study was prepared looking at both well head treatment and centralized treatment. </a:t>
            </a:r>
          </a:p>
          <a:p>
            <a:pPr lvl="1"/>
            <a:r>
              <a:rPr lang="en-US"/>
              <a:t>When the MCL was rescinded, the design and installation of a centralized facility or on-site treatment was placed on hold until the new MCL is established by the State.</a:t>
            </a:r>
          </a:p>
          <a:p>
            <a:pPr lvl="2"/>
            <a:r>
              <a:rPr lang="en-US"/>
              <a:t>The city can then identify which wells will require treatment, if any, and which treatment alternative will be able to meet the new standard.</a:t>
            </a:r>
          </a:p>
          <a:p>
            <a:pPr lvl="2"/>
            <a:r>
              <a:rPr lang="en-US"/>
              <a:t>In 2016, construction capital costs were estimated to be between $65 and $128MM to comply with the Cr6 MCL.</a:t>
            </a:r>
          </a:p>
        </p:txBody>
      </p:sp>
      <p:pic>
        <p:nvPicPr>
          <p:cNvPr id="15" name="Picture Placeholder 5">
            <a:extLst>
              <a:ext uri="{FF2B5EF4-FFF2-40B4-BE49-F238E27FC236}">
                <a16:creationId xmlns:a16="http://schemas.microsoft.com/office/drawing/2014/main" id="{BBD84AA8-495D-1210-1B06-DA73C5BCF36A}"/>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302" r="4302"/>
          <a:stretch/>
        </p:blipFill>
        <p:spPr>
          <a:xfrm>
            <a:off x="7500938" y="-22225"/>
            <a:ext cx="4714875" cy="6880225"/>
          </a:xfrm>
        </p:spPr>
      </p:pic>
    </p:spTree>
    <p:extLst>
      <p:ext uri="{BB962C8B-B14F-4D97-AF65-F5344CB8AC3E}">
        <p14:creationId xmlns:p14="http://schemas.microsoft.com/office/powerpoint/2010/main" val="1649597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ctrTitle"/>
          </p:nvPr>
        </p:nvSpPr>
        <p:spPr>
          <a:xfrm>
            <a:off x="1524000" y="1143000"/>
            <a:ext cx="9144000" cy="2286000"/>
          </a:xfrm>
          <a:noFill/>
        </p:spPr>
        <p:txBody>
          <a:bodyPr/>
          <a:lstStyle/>
          <a:p>
            <a:r>
              <a:rPr lang="en-US" dirty="0"/>
              <a:t>2025 Cr6 MCL Compliance Directive</a:t>
            </a:r>
          </a:p>
        </p:txBody>
      </p:sp>
      <p:sp>
        <p:nvSpPr>
          <p:cNvPr id="12" name="Subtitle 11">
            <a:extLst>
              <a:ext uri="{FF2B5EF4-FFF2-40B4-BE49-F238E27FC236}">
                <a16:creationId xmlns:a16="http://schemas.microsoft.com/office/drawing/2014/main" id="{A336FEA9-C85A-3569-16F0-5ECBABBE0BEC}"/>
              </a:ext>
            </a:extLst>
          </p:cNvPr>
          <p:cNvSpPr>
            <a:spLocks noGrp="1"/>
          </p:cNvSpPr>
          <p:nvPr>
            <p:ph type="subTitle" idx="1"/>
          </p:nvPr>
        </p:nvSpPr>
        <p:spPr>
          <a:xfrm>
            <a:off x="1524000" y="3835198"/>
            <a:ext cx="9144000" cy="683219"/>
          </a:xfrm>
        </p:spPr>
        <p:txBody>
          <a:bodyPr/>
          <a:lstStyle/>
          <a:p>
            <a:r>
              <a:rPr lang="en-US"/>
              <a:t>Well No. 07</a:t>
            </a:r>
          </a:p>
        </p:txBody>
      </p:sp>
    </p:spTree>
    <p:extLst>
      <p:ext uri="{BB962C8B-B14F-4D97-AF65-F5344CB8AC3E}">
        <p14:creationId xmlns:p14="http://schemas.microsoft.com/office/powerpoint/2010/main" val="1679936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58F50-A635-804A-A3E3-EBF911C45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DBE13-497F-DD27-4BB2-8C1B7FBD1911}"/>
              </a:ext>
            </a:extLst>
          </p:cNvPr>
          <p:cNvSpPr>
            <a:spLocks noGrp="1"/>
          </p:cNvSpPr>
          <p:nvPr>
            <p:ph type="title"/>
          </p:nvPr>
        </p:nvSpPr>
        <p:spPr>
          <a:xfrm>
            <a:off x="838200" y="365760"/>
            <a:ext cx="10515600" cy="1325880"/>
          </a:xfrm>
          <a:noFill/>
        </p:spPr>
        <p:txBody>
          <a:bodyPr anchor="ctr"/>
          <a:lstStyle/>
          <a:p>
            <a:r>
              <a:rPr lang="en-US" dirty="0"/>
              <a:t>New Cr6 Exceedance</a:t>
            </a:r>
          </a:p>
        </p:txBody>
      </p:sp>
      <p:sp>
        <p:nvSpPr>
          <p:cNvPr id="3" name="Content Placeholder 2">
            <a:extLst>
              <a:ext uri="{FF2B5EF4-FFF2-40B4-BE49-F238E27FC236}">
                <a16:creationId xmlns:a16="http://schemas.microsoft.com/office/drawing/2014/main" id="{2DF310D7-C240-F88E-FECE-873D427C394B}"/>
              </a:ext>
            </a:extLst>
          </p:cNvPr>
          <p:cNvSpPr>
            <a:spLocks noGrp="1"/>
          </p:cNvSpPr>
          <p:nvPr>
            <p:ph sz="quarter" idx="13"/>
          </p:nvPr>
        </p:nvSpPr>
        <p:spPr>
          <a:xfrm>
            <a:off x="838200" y="1789337"/>
            <a:ext cx="10561686" cy="4137189"/>
          </a:xfrm>
          <a:noFill/>
        </p:spPr>
        <p:txBody>
          <a:bodyPr>
            <a:normAutofit lnSpcReduction="10000"/>
          </a:bodyPr>
          <a:lstStyle/>
          <a:p>
            <a:pPr lvl="1"/>
            <a:r>
              <a:rPr lang="en-US" dirty="0"/>
              <a:t>As a result of this regulatory update, the City resumed Cr6 monitoring in accordance with state requirements.</a:t>
            </a:r>
          </a:p>
          <a:p>
            <a:pPr lvl="1"/>
            <a:r>
              <a:rPr lang="en-US" dirty="0"/>
              <a:t>Based on the most recent sampling data between December 10, 2024 and March 4, 2025, Well No. 07 has exceeded the new Cr6 MCL. </a:t>
            </a:r>
          </a:p>
          <a:p>
            <a:pPr marL="2286000" lvl="5" indent="0">
              <a:buNone/>
            </a:pPr>
            <a:r>
              <a:rPr lang="en-US" sz="2000" b="1" dirty="0">
                <a:solidFill>
                  <a:srgbClr val="FF0000"/>
                </a:solidFill>
              </a:rPr>
              <a:t>Running average= 13 ppb	Chromium 6 MCL= 10ppb</a:t>
            </a:r>
          </a:p>
          <a:p>
            <a:pPr lvl="1"/>
            <a:r>
              <a:rPr lang="en-US" dirty="0"/>
              <a:t>Although this compliance directive currently applies only to Well No. 07, it is anticipated that the remainder of the City’s potable wells will also exceed the Cr6 MCL when they are sampled again in August 2025. </a:t>
            </a:r>
          </a:p>
          <a:p>
            <a:pPr lvl="1"/>
            <a:r>
              <a:rPr lang="en-US" dirty="0"/>
              <a:t>Therefore, the DDW has recommended that the City’s compliance plan proactively address the likelihood of future exceedances at additional wells, even if they have not yet officially triggered compliance action.</a:t>
            </a:r>
          </a:p>
          <a:p>
            <a:pPr lvl="1"/>
            <a:r>
              <a:rPr lang="en-US" dirty="0"/>
              <a:t>Although the City had anticipated a compliance order would be issued in late 2025, the exceedance was confirmed earlier than expected, accelerating the City’s regulatory timeline. </a:t>
            </a:r>
          </a:p>
          <a:p>
            <a:pPr lvl="1"/>
            <a:r>
              <a:rPr lang="en-US" dirty="0"/>
              <a:t>The City is now required to send out quarterly notifications to the public and submit a Compliance Action Plan. </a:t>
            </a:r>
          </a:p>
        </p:txBody>
      </p:sp>
      <p:sp>
        <p:nvSpPr>
          <p:cNvPr id="5" name="Rectangle 4">
            <a:extLst>
              <a:ext uri="{FF2B5EF4-FFF2-40B4-BE49-F238E27FC236}">
                <a16:creationId xmlns:a16="http://schemas.microsoft.com/office/drawing/2014/main" id="{223B5481-1F65-56E0-5C4C-968ADDE3F744}"/>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953229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7AD80-4035-498F-A384-ACF3BA925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D9F9AA-B3EF-6C7B-0B43-802059255D0E}"/>
              </a:ext>
            </a:extLst>
          </p:cNvPr>
          <p:cNvSpPr>
            <a:spLocks noGrp="1"/>
          </p:cNvSpPr>
          <p:nvPr>
            <p:ph type="title"/>
          </p:nvPr>
        </p:nvSpPr>
        <p:spPr>
          <a:xfrm>
            <a:off x="838200" y="365760"/>
            <a:ext cx="10515600" cy="1325880"/>
          </a:xfrm>
          <a:noFill/>
        </p:spPr>
        <p:txBody>
          <a:bodyPr anchor="ctr"/>
          <a:lstStyle/>
          <a:p>
            <a:r>
              <a:rPr lang="en-US" dirty="0"/>
              <a:t>Requirement #1-</a:t>
            </a:r>
            <a:br>
              <a:rPr lang="en-US" dirty="0"/>
            </a:br>
            <a:r>
              <a:rPr lang="en-US" dirty="0"/>
              <a:t>Distribute Tier 2 Public Notification Due June 13, 2025</a:t>
            </a:r>
          </a:p>
        </p:txBody>
      </p:sp>
      <p:sp>
        <p:nvSpPr>
          <p:cNvPr id="3" name="Content Placeholder 2">
            <a:extLst>
              <a:ext uri="{FF2B5EF4-FFF2-40B4-BE49-F238E27FC236}">
                <a16:creationId xmlns:a16="http://schemas.microsoft.com/office/drawing/2014/main" id="{A700D084-8977-ED73-ABD8-D8A59E53E20A}"/>
              </a:ext>
            </a:extLst>
          </p:cNvPr>
          <p:cNvSpPr>
            <a:spLocks noGrp="1"/>
          </p:cNvSpPr>
          <p:nvPr>
            <p:ph sz="quarter" idx="13"/>
          </p:nvPr>
        </p:nvSpPr>
        <p:spPr>
          <a:xfrm>
            <a:off x="838199" y="2024781"/>
            <a:ext cx="10561686" cy="4137189"/>
          </a:xfrm>
          <a:noFill/>
        </p:spPr>
        <p:txBody>
          <a:bodyPr>
            <a:normAutofit/>
          </a:bodyPr>
          <a:lstStyle/>
          <a:p>
            <a:pPr lvl="1"/>
            <a:r>
              <a:rPr lang="en-US"/>
              <a:t>An exceedance of the hexavalent chromium maximum contaminant level (MCL) requires Tier 2 notification, and you must provide public notice to persons served as soon as practical but within 30 days after learning of the exceedance. </a:t>
            </a:r>
          </a:p>
          <a:p>
            <a:pPr lvl="1"/>
            <a:r>
              <a:rPr lang="en-US"/>
              <a:t>Such an exceedance is not considered a violation until after the applicable compliance date (see table below). </a:t>
            </a:r>
          </a:p>
          <a:p>
            <a:pPr lvl="1" indent="0">
              <a:buNone/>
            </a:pPr>
            <a:endParaRPr lang="en-US" sz="1600"/>
          </a:p>
        </p:txBody>
      </p:sp>
      <p:sp>
        <p:nvSpPr>
          <p:cNvPr id="5" name="Rectangle 4">
            <a:extLst>
              <a:ext uri="{FF2B5EF4-FFF2-40B4-BE49-F238E27FC236}">
                <a16:creationId xmlns:a16="http://schemas.microsoft.com/office/drawing/2014/main" id="{21D8E3F2-0828-5D63-6053-26892C012610}"/>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Picture 5" descr="A screenshot of a computer&#10;&#10;AI-generated content may be incorrect.">
            <a:extLst>
              <a:ext uri="{FF2B5EF4-FFF2-40B4-BE49-F238E27FC236}">
                <a16:creationId xmlns:a16="http://schemas.microsoft.com/office/drawing/2014/main" id="{E0A9D92A-7B20-8754-5A46-91BEE45FAC63}"/>
              </a:ext>
            </a:extLst>
          </p:cNvPr>
          <p:cNvPicPr>
            <a:picLocks noChangeAspect="1"/>
          </p:cNvPicPr>
          <p:nvPr/>
        </p:nvPicPr>
        <p:blipFill>
          <a:blip r:embed="rId3">
            <a:extLst>
              <a:ext uri="{28A0092B-C50C-407E-A947-70E740481C1C}">
                <a14:useLocalDpi xmlns:a14="http://schemas.microsoft.com/office/drawing/2010/main" val="0"/>
              </a:ext>
            </a:extLst>
          </a:blip>
          <a:srcRect l="33252" t="44710" r="34714" b="46188"/>
          <a:stretch/>
        </p:blipFill>
        <p:spPr>
          <a:xfrm>
            <a:off x="2054165" y="4031834"/>
            <a:ext cx="8083669" cy="1467422"/>
          </a:xfrm>
          <a:prstGeom prst="rect">
            <a:avLst/>
          </a:prstGeom>
        </p:spPr>
      </p:pic>
    </p:spTree>
    <p:extLst>
      <p:ext uri="{BB962C8B-B14F-4D97-AF65-F5344CB8AC3E}">
        <p14:creationId xmlns:p14="http://schemas.microsoft.com/office/powerpoint/2010/main" val="1423999663"/>
      </p:ext>
    </p:extLst>
  </p:cSld>
  <p:clrMapOvr>
    <a:masterClrMapping/>
  </p:clrMapOvr>
</p:sld>
</file>

<file path=ppt/theme/theme1.xml><?xml version="1.0" encoding="utf-8"?>
<a:theme xmlns:a="http://schemas.openxmlformats.org/drawingml/2006/main" name="Custom">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ustom 99">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55661986_wac_CP_V19" id="{030227AD-26D8-46F7-B412-6532AF4DDFEA}" vid="{787E6F9C-FC70-455D-8D81-5DEDA8A08F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F048343-1EA9-44C3-883E-652FAAF0713E}">
  <ds:schemaRefs>
    <ds:schemaRef ds:uri="http://schemas.microsoft.com/sharepoint/v3/contenttype/forms"/>
  </ds:schemaRefs>
</ds:datastoreItem>
</file>

<file path=customXml/itemProps2.xml><?xml version="1.0" encoding="utf-8"?>
<ds:datastoreItem xmlns:ds="http://schemas.openxmlformats.org/officeDocument/2006/customXml" ds:itemID="{5F2A2379-DD35-4769-BFD6-4857D72F808A}">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5C2645A-E767-4D7E-984D-234E531E4556}">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TM03457485[[fn=Mesh]]</Template>
  <TotalTime>0</TotalTime>
  <Words>1259</Words>
  <Application>Microsoft Office PowerPoint</Application>
  <PresentationFormat>Widescreen</PresentationFormat>
  <Paragraphs>110</Paragraphs>
  <Slides>14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Calibri Light</vt:lpstr>
      <vt:lpstr>Times New Roman</vt:lpstr>
      <vt:lpstr>Wingdings</vt:lpstr>
      <vt:lpstr>Custom</vt:lpstr>
      <vt:lpstr>2025 Hexavalent Chromium (Cr6) regulation</vt:lpstr>
      <vt:lpstr>agenda</vt:lpstr>
      <vt:lpstr>background</vt:lpstr>
      <vt:lpstr>History on Cr6 MCL Setting process</vt:lpstr>
      <vt:lpstr>Past actions regarding chromium 6</vt:lpstr>
      <vt:lpstr>Past actions regarding chromium 6 (continued)</vt:lpstr>
      <vt:lpstr>2025 Cr6 MCL Compliance Directive</vt:lpstr>
      <vt:lpstr>New Cr6 Exceedance</vt:lpstr>
      <vt:lpstr>Requirement #1- Distribute Tier 2 Public Notification Due June 13, 2025</vt:lpstr>
      <vt:lpstr>Notification methoDS</vt:lpstr>
      <vt:lpstr>PowerPoint Presentation</vt:lpstr>
      <vt:lpstr>Compliance ACTION PLAN-Due June 30, 2025</vt:lpstr>
      <vt:lpstr>Next Steps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Encinas</dc:creator>
  <cp:lastModifiedBy>Maria Encinas</cp:lastModifiedBy>
  <cp:revision>1</cp:revision>
  <cp:lastPrinted>2025-05-27T22:06:56Z</cp:lastPrinted>
  <dcterms:created xsi:type="dcterms:W3CDTF">2025-05-27T03:39:17Z</dcterms:created>
  <dcterms:modified xsi:type="dcterms:W3CDTF">2025-05-28T19:24:00Z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